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419" r:id="rId3"/>
    <p:sldId id="381" r:id="rId4"/>
    <p:sldId id="420" r:id="rId5"/>
    <p:sldId id="386" r:id="rId6"/>
    <p:sldId id="387" r:id="rId7"/>
    <p:sldId id="388" r:id="rId8"/>
    <p:sldId id="389" r:id="rId9"/>
    <p:sldId id="421" r:id="rId10"/>
    <p:sldId id="390" r:id="rId11"/>
    <p:sldId id="391" r:id="rId12"/>
    <p:sldId id="392" r:id="rId13"/>
    <p:sldId id="393" r:id="rId14"/>
    <p:sldId id="422" r:id="rId15"/>
    <p:sldId id="394" r:id="rId16"/>
    <p:sldId id="395" r:id="rId17"/>
    <p:sldId id="396" r:id="rId18"/>
    <p:sldId id="397" r:id="rId19"/>
    <p:sldId id="423" r:id="rId20"/>
    <p:sldId id="398" r:id="rId21"/>
    <p:sldId id="399" r:id="rId22"/>
    <p:sldId id="401" r:id="rId23"/>
    <p:sldId id="400" r:id="rId24"/>
    <p:sldId id="42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un Vagun" initials="V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586"/>
    <a:srgbClr val="BBBBBB"/>
    <a:srgbClr val="C3D7D3"/>
    <a:srgbClr val="BACAC8"/>
    <a:srgbClr val="809D99"/>
    <a:srgbClr val="FFAC1D"/>
    <a:srgbClr val="FBFBFC"/>
    <a:srgbClr val="3F9DD9"/>
    <a:srgbClr val="1C5FA4"/>
    <a:srgbClr val="42B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4660"/>
  </p:normalViewPr>
  <p:slideViewPr>
    <p:cSldViewPr snapToGrid="0">
      <p:cViewPr varScale="1">
        <p:scale>
          <a:sx n="77" d="100"/>
          <a:sy n="77" d="100"/>
        </p:scale>
        <p:origin x="114"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FC243-3E68-4BFF-A505-ADDF9D7195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7D84A-3049-44F6-8517-64F0971FDD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FFDAE1-EB67-42CF-B593-56AA292DA8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1E6056-67A1-460C-8D55-8E079809267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FDAE1-EB67-42CF-B593-56AA292DA8C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E6056-67A1-460C-8D55-8E079809267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png"/><Relationship Id="rId6" Type="http://schemas.microsoft.com/office/2007/relationships/media" Target="../media/audio1.wav"/><Relationship Id="rId5" Type="http://schemas.openxmlformats.org/officeDocument/2006/relationships/audio" Target="../media/audio1.wav"/><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413166" y="4389013"/>
            <a:ext cx="218693" cy="21869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文本框 40"/>
          <p:cNvSpPr txBox="1"/>
          <p:nvPr>
            <p:custDataLst>
              <p:tags r:id="rId2"/>
            </p:custDataLst>
          </p:nvPr>
        </p:nvSpPr>
        <p:spPr>
          <a:xfrm>
            <a:off x="2687458" y="3842028"/>
            <a:ext cx="6507341" cy="1312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zh-CN" altLang="en-US" sz="8000" b="1" dirty="0" smtClean="0">
                <a:solidFill>
                  <a:srgbClr val="659586"/>
                </a:solidFill>
                <a:latin typeface="+mn-ea"/>
                <a:cs typeface="+mn-ea"/>
                <a:sym typeface="+mn-lt"/>
              </a:rPr>
              <a:t>岗位</a:t>
            </a:r>
            <a:r>
              <a:rPr lang="zh-CN" altLang="en-US" sz="8000" b="1" dirty="0">
                <a:solidFill>
                  <a:srgbClr val="659586"/>
                </a:solidFill>
                <a:latin typeface="+mn-ea"/>
                <a:cs typeface="+mn-ea"/>
                <a:sym typeface="+mn-lt"/>
              </a:rPr>
              <a:t>竞聘报告</a:t>
            </a:r>
            <a:endParaRPr lang="zh-CN" altLang="en-US" sz="8000" b="1" dirty="0">
              <a:solidFill>
                <a:srgbClr val="659586"/>
              </a:solidFill>
              <a:latin typeface="+mn-ea"/>
              <a:cs typeface="+mn-ea"/>
              <a:sym typeface="+mn-lt"/>
            </a:endParaRPr>
          </a:p>
        </p:txBody>
      </p:sp>
      <p:sp>
        <p:nvSpPr>
          <p:cNvPr id="46" name="椭圆 45"/>
          <p:cNvSpPr/>
          <p:nvPr/>
        </p:nvSpPr>
        <p:spPr>
          <a:xfrm>
            <a:off x="2339317" y="4405376"/>
            <a:ext cx="218693" cy="21869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PA_文本框 40"/>
          <p:cNvSpPr txBox="1"/>
          <p:nvPr>
            <p:custDataLst>
              <p:tags r:id="rId3"/>
            </p:custDataLst>
          </p:nvPr>
        </p:nvSpPr>
        <p:spPr>
          <a:xfrm>
            <a:off x="2687458" y="4732394"/>
            <a:ext cx="6507341" cy="1312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en-US" altLang="zh-CN" sz="3200" b="1" dirty="0" smtClean="0">
                <a:solidFill>
                  <a:schemeClr val="tx1">
                    <a:lumMod val="75000"/>
                    <a:lumOff val="25000"/>
                  </a:schemeClr>
                </a:solidFill>
                <a:latin typeface="+mn-ea"/>
                <a:cs typeface="+mn-ea"/>
                <a:sym typeface="+mn-lt"/>
              </a:rPr>
              <a:t>Job competition report</a:t>
            </a:r>
            <a:endParaRPr lang="zh-CN" altLang="en-US" sz="3200" b="1" dirty="0">
              <a:solidFill>
                <a:schemeClr val="tx1">
                  <a:lumMod val="75000"/>
                  <a:lumOff val="25000"/>
                </a:schemeClr>
              </a:solidFill>
              <a:latin typeface="+mn-ea"/>
              <a:cs typeface="+mn-ea"/>
              <a:sym typeface="+mn-lt"/>
            </a:endParaRPr>
          </a:p>
        </p:txBody>
      </p:sp>
      <p:sp>
        <p:nvSpPr>
          <p:cNvPr id="48" name="PA_文本框 15"/>
          <p:cNvSpPr txBox="1">
            <a:spLocks noChangeArrowheads="1"/>
          </p:cNvSpPr>
          <p:nvPr>
            <p:custDataLst>
              <p:tags r:id="rId4"/>
            </p:custDataLst>
          </p:nvPr>
        </p:nvSpPr>
        <p:spPr bwMode="auto">
          <a:xfrm>
            <a:off x="3672876" y="6233054"/>
            <a:ext cx="4536503"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ctr" hangingPunct="1">
              <a:lnSpc>
                <a:spcPct val="90000"/>
              </a:lnSpc>
              <a:spcBef>
                <a:spcPct val="20000"/>
              </a:spcBef>
            </a:pPr>
            <a:r>
              <a:rPr lang="zh-CN" altLang="en-US" sz="2000" b="1" dirty="0">
                <a:solidFill>
                  <a:schemeClr val="tx1">
                    <a:lumMod val="75000"/>
                    <a:lumOff val="25000"/>
                  </a:schemeClr>
                </a:solidFill>
                <a:latin typeface="+mn-ea"/>
                <a:ea typeface="+mn-ea"/>
                <a:cs typeface="+mn-ea"/>
                <a:sym typeface="+mn-lt"/>
              </a:rPr>
              <a:t>竞聘人：当图网</a:t>
            </a:r>
            <a:r>
              <a:rPr lang="en-US" altLang="zh-CN" sz="2000" b="1" dirty="0">
                <a:solidFill>
                  <a:schemeClr val="tx1">
                    <a:lumMod val="75000"/>
                    <a:lumOff val="25000"/>
                  </a:schemeClr>
                </a:solidFill>
                <a:latin typeface="+mn-ea"/>
                <a:ea typeface="+mn-ea"/>
                <a:cs typeface="+mn-ea"/>
                <a:sym typeface="+mn-lt"/>
              </a:rPr>
              <a:t>  </a:t>
            </a:r>
            <a:r>
              <a:rPr lang="en-US" altLang="zh-CN" sz="2000" b="1" dirty="0" smtClean="0">
                <a:solidFill>
                  <a:schemeClr val="tx1">
                    <a:lumMod val="75000"/>
                    <a:lumOff val="25000"/>
                  </a:schemeClr>
                </a:solidFill>
                <a:latin typeface="+mn-ea"/>
                <a:ea typeface="+mn-ea"/>
                <a:cs typeface="+mn-ea"/>
                <a:sym typeface="+mn-lt"/>
              </a:rPr>
              <a:t>    </a:t>
            </a:r>
            <a:r>
              <a:rPr lang="zh-CN" altLang="en-US" sz="2000" b="1" dirty="0">
                <a:solidFill>
                  <a:schemeClr val="tx1">
                    <a:lumMod val="75000"/>
                    <a:lumOff val="25000"/>
                  </a:schemeClr>
                </a:solidFill>
                <a:latin typeface="+mn-ea"/>
                <a:ea typeface="+mn-ea"/>
                <a:cs typeface="+mn-ea"/>
                <a:sym typeface="+mn-lt"/>
              </a:rPr>
              <a:t>时间</a:t>
            </a:r>
            <a:r>
              <a:rPr lang="zh-CN" altLang="en-US" sz="2000" b="1" dirty="0" smtClean="0">
                <a:solidFill>
                  <a:schemeClr val="tx1">
                    <a:lumMod val="75000"/>
                    <a:lumOff val="25000"/>
                  </a:schemeClr>
                </a:solidFill>
                <a:latin typeface="+mn-ea"/>
                <a:ea typeface="+mn-ea"/>
                <a:cs typeface="+mn-ea"/>
                <a:sym typeface="+mn-lt"/>
              </a:rPr>
              <a:t>：</a:t>
            </a:r>
            <a:r>
              <a:rPr lang="en-US" altLang="zh-CN" sz="2000" b="1" dirty="0" smtClean="0">
                <a:solidFill>
                  <a:schemeClr val="tx1">
                    <a:lumMod val="75000"/>
                    <a:lumOff val="25000"/>
                  </a:schemeClr>
                </a:solidFill>
                <a:latin typeface="+mn-ea"/>
                <a:ea typeface="+mn-ea"/>
                <a:cs typeface="+mn-ea"/>
                <a:sym typeface="+mn-lt"/>
              </a:rPr>
              <a:t>XXX</a:t>
            </a:r>
            <a:endParaRPr lang="zh-CN" altLang="en-US" sz="2000" b="1" dirty="0">
              <a:solidFill>
                <a:schemeClr val="tx1">
                  <a:lumMod val="75000"/>
                  <a:lumOff val="25000"/>
                </a:schemeClr>
              </a:solidFill>
              <a:latin typeface="+mn-ea"/>
              <a:ea typeface="+mn-ea"/>
              <a:cs typeface="+mn-ea"/>
              <a:sym typeface="+mn-lt"/>
            </a:endParaRPr>
          </a:p>
        </p:txBody>
      </p:sp>
      <p:grpSp>
        <p:nvGrpSpPr>
          <p:cNvPr id="4" name="组合 3"/>
          <p:cNvGrpSpPr/>
          <p:nvPr/>
        </p:nvGrpSpPr>
        <p:grpSpPr>
          <a:xfrm>
            <a:off x="564879" y="388878"/>
            <a:ext cx="4569524" cy="339776"/>
            <a:chOff x="564879" y="388878"/>
            <a:chExt cx="4569524" cy="339776"/>
          </a:xfrm>
        </p:grpSpPr>
        <p:sp>
          <p:nvSpPr>
            <p:cNvPr id="2" name="文本框 1"/>
            <p:cNvSpPr txBox="1"/>
            <p:nvPr/>
          </p:nvSpPr>
          <p:spPr>
            <a:xfrm>
              <a:off x="1003139" y="390100"/>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TEAM</a:t>
              </a:r>
              <a:endParaRPr lang="zh-CN" altLang="en-US" sz="1600" dirty="0">
                <a:solidFill>
                  <a:schemeClr val="tx1">
                    <a:lumMod val="85000"/>
                    <a:lumOff val="15000"/>
                  </a:schemeClr>
                </a:solidFill>
                <a:ea typeface="字魂58号-创中黑" panose="00000500000000000000" pitchFamily="2" charset="-122"/>
              </a:endParaRPr>
            </a:p>
          </p:txBody>
        </p:sp>
        <p:sp>
          <p:nvSpPr>
            <p:cNvPr id="3" name="文本框 2"/>
            <p:cNvSpPr txBox="1"/>
            <p:nvPr/>
          </p:nvSpPr>
          <p:spPr>
            <a:xfrm>
              <a:off x="2063778" y="390100"/>
              <a:ext cx="921382"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ABOUT</a:t>
              </a:r>
              <a:endParaRPr lang="zh-CN" altLang="en-US" sz="1600" dirty="0">
                <a:solidFill>
                  <a:schemeClr val="tx1">
                    <a:lumMod val="85000"/>
                    <a:lumOff val="15000"/>
                  </a:schemeClr>
                </a:solidFill>
                <a:ea typeface="字魂58号-创中黑" panose="00000500000000000000" pitchFamily="2" charset="-122"/>
              </a:endParaRPr>
            </a:p>
          </p:txBody>
        </p:sp>
        <p:sp>
          <p:nvSpPr>
            <p:cNvPr id="5" name="文本框 4"/>
            <p:cNvSpPr txBox="1"/>
            <p:nvPr/>
          </p:nvSpPr>
          <p:spPr>
            <a:xfrm>
              <a:off x="3246337"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WORK</a:t>
              </a:r>
              <a:endParaRPr lang="zh-CN" altLang="en-US" sz="1600" dirty="0">
                <a:solidFill>
                  <a:schemeClr val="tx1">
                    <a:lumMod val="85000"/>
                    <a:lumOff val="15000"/>
                  </a:schemeClr>
                </a:solidFill>
                <a:ea typeface="字魂58号-创中黑" panose="00000500000000000000" pitchFamily="2" charset="-122"/>
              </a:endParaRPr>
            </a:p>
          </p:txBody>
        </p:sp>
        <p:sp>
          <p:nvSpPr>
            <p:cNvPr id="27" name="文本框 26"/>
            <p:cNvSpPr txBox="1"/>
            <p:nvPr/>
          </p:nvSpPr>
          <p:spPr>
            <a:xfrm>
              <a:off x="4367936"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PLAN</a:t>
              </a:r>
              <a:endParaRPr lang="zh-CN" altLang="en-US" sz="1600" dirty="0">
                <a:solidFill>
                  <a:schemeClr val="tx1">
                    <a:lumMod val="85000"/>
                    <a:lumOff val="15000"/>
                  </a:schemeClr>
                </a:solidFill>
                <a:ea typeface="字魂58号-创中黑" panose="00000500000000000000" pitchFamily="2" charset="-122"/>
              </a:endParaRPr>
            </a:p>
          </p:txBody>
        </p:sp>
        <p:grpSp>
          <p:nvGrpSpPr>
            <p:cNvPr id="28" name="组合 27"/>
            <p:cNvGrpSpPr/>
            <p:nvPr/>
          </p:nvGrpSpPr>
          <p:grpSpPr>
            <a:xfrm flipV="1">
              <a:off x="564879" y="481500"/>
              <a:ext cx="243166" cy="184826"/>
              <a:chOff x="518160" y="1216729"/>
              <a:chExt cx="349846" cy="263421"/>
            </a:xfrm>
            <a:solidFill>
              <a:srgbClr val="659586"/>
            </a:solidFill>
          </p:grpSpPr>
          <p:sp>
            <p:nvSpPr>
              <p:cNvPr id="9" name="矩形: 圆角 28"/>
              <p:cNvSpPr/>
              <p:nvPr/>
            </p:nvSpPr>
            <p:spPr>
              <a:xfrm>
                <a:off x="518160" y="1317120"/>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0" name="矩形: 圆角 29"/>
              <p:cNvSpPr/>
              <p:nvPr/>
            </p:nvSpPr>
            <p:spPr>
              <a:xfrm>
                <a:off x="518160" y="1428113"/>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1" name="矩形: 圆角 30"/>
              <p:cNvSpPr/>
              <p:nvPr/>
            </p:nvSpPr>
            <p:spPr>
              <a:xfrm>
                <a:off x="518160" y="1216729"/>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grpSp>
      </p:grpSp>
      <p:pic>
        <p:nvPicPr>
          <p:cNvPr id="17" name="欢快愉悦背景音">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5791200" y="-88975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1000"/>
                                        <p:tgtEl>
                                          <p:spTgt spid="45"/>
                                        </p:tgtEl>
                                      </p:cBhvr>
                                    </p:animEffect>
                                    <p:anim calcmode="lin" valueType="num">
                                      <p:cBhvr>
                                        <p:cTn id="54" dur="1000" fill="hold"/>
                                        <p:tgtEl>
                                          <p:spTgt spid="45"/>
                                        </p:tgtEl>
                                        <p:attrNameLst>
                                          <p:attrName>ppt_x</p:attrName>
                                        </p:attrNameLst>
                                      </p:cBhvr>
                                      <p:tavLst>
                                        <p:tav tm="0">
                                          <p:val>
                                            <p:strVal val="#ppt_x"/>
                                          </p:val>
                                        </p:tav>
                                        <p:tav tm="100000">
                                          <p:val>
                                            <p:strVal val="#ppt_x"/>
                                          </p:val>
                                        </p:tav>
                                      </p:tavLst>
                                    </p:anim>
                                    <p:anim calcmode="lin" valueType="num">
                                      <p:cBhvr>
                                        <p:cTn id="55" dur="1000" fill="hold"/>
                                        <p:tgtEl>
                                          <p:spTgt spid="4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1000"/>
                                        <p:tgtEl>
                                          <p:spTgt spid="47"/>
                                        </p:tgtEl>
                                      </p:cBhvr>
                                    </p:animEffect>
                                    <p:anim calcmode="lin" valueType="num">
                                      <p:cBhvr>
                                        <p:cTn id="59" dur="1000" fill="hold"/>
                                        <p:tgtEl>
                                          <p:spTgt spid="47"/>
                                        </p:tgtEl>
                                        <p:attrNameLst>
                                          <p:attrName>ppt_x</p:attrName>
                                        </p:attrNameLst>
                                      </p:cBhvr>
                                      <p:tavLst>
                                        <p:tav tm="0">
                                          <p:val>
                                            <p:strVal val="#ppt_x"/>
                                          </p:val>
                                        </p:tav>
                                        <p:tav tm="100000">
                                          <p:val>
                                            <p:strVal val="#ppt_x"/>
                                          </p:val>
                                        </p:tav>
                                      </p:tavLst>
                                    </p:anim>
                                    <p:anim calcmode="lin" valueType="num">
                                      <p:cBhvr>
                                        <p:cTn id="60" dur="1000" fill="hold"/>
                                        <p:tgtEl>
                                          <p:spTgt spid="4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anim calcmode="lin" valueType="num">
                                      <p:cBhvr>
                                        <p:cTn id="64" dur="1000" fill="hold"/>
                                        <p:tgtEl>
                                          <p:spTgt spid="44"/>
                                        </p:tgtEl>
                                        <p:attrNameLst>
                                          <p:attrName>ppt_x</p:attrName>
                                        </p:attrNameLst>
                                      </p:cBhvr>
                                      <p:tavLst>
                                        <p:tav tm="0">
                                          <p:val>
                                            <p:strVal val="#ppt_x"/>
                                          </p:val>
                                        </p:tav>
                                        <p:tav tm="100000">
                                          <p:val>
                                            <p:strVal val="#ppt_x"/>
                                          </p:val>
                                        </p:tav>
                                      </p:tavLst>
                                    </p:anim>
                                    <p:anim calcmode="lin" valueType="num">
                                      <p:cBhvr>
                                        <p:cTn id="65" dur="1000" fill="hold"/>
                                        <p:tgtEl>
                                          <p:spTgt spid="4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1000"/>
                                        <p:tgtEl>
                                          <p:spTgt spid="46"/>
                                        </p:tgtEl>
                                      </p:cBhvr>
                                    </p:animEffect>
                                    <p:anim calcmode="lin" valueType="num">
                                      <p:cBhvr>
                                        <p:cTn id="69" dur="1000" fill="hold"/>
                                        <p:tgtEl>
                                          <p:spTgt spid="46"/>
                                        </p:tgtEl>
                                        <p:attrNameLst>
                                          <p:attrName>ppt_x</p:attrName>
                                        </p:attrNameLst>
                                      </p:cBhvr>
                                      <p:tavLst>
                                        <p:tav tm="0">
                                          <p:val>
                                            <p:strVal val="#ppt_x"/>
                                          </p:val>
                                        </p:tav>
                                        <p:tav tm="100000">
                                          <p:val>
                                            <p:strVal val="#ppt_x"/>
                                          </p:val>
                                        </p:tav>
                                      </p:tavLst>
                                    </p:anim>
                                    <p:anim calcmode="lin" valueType="num">
                                      <p:cBhvr>
                                        <p:cTn id="7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1000"/>
                                        <p:tgtEl>
                                          <p:spTgt spid="4"/>
                                        </p:tgtEl>
                                      </p:cBhvr>
                                    </p:animEffect>
                                    <p:anim calcmode="lin" valueType="num">
                                      <p:cBhvr>
                                        <p:cTn id="82" dur="1000" fill="hold"/>
                                        <p:tgtEl>
                                          <p:spTgt spid="4"/>
                                        </p:tgtEl>
                                        <p:attrNameLst>
                                          <p:attrName>ppt_x</p:attrName>
                                        </p:attrNameLst>
                                      </p:cBhvr>
                                      <p:tavLst>
                                        <p:tav tm="0">
                                          <p:val>
                                            <p:strVal val="#ppt_x"/>
                                          </p:val>
                                        </p:tav>
                                        <p:tav tm="100000">
                                          <p:val>
                                            <p:strVal val="#ppt_x"/>
                                          </p:val>
                                        </p:tav>
                                      </p:tavLst>
                                    </p:anim>
                                    <p:anim calcmode="lin" valueType="num">
                                      <p:cBhvr>
                                        <p:cTn id="83" dur="1000" fill="hold"/>
                                        <p:tgtEl>
                                          <p:spTgt spid="4"/>
                                        </p:tgtEl>
                                        <p:attrNameLst>
                                          <p:attrName>ppt_y</p:attrName>
                                        </p:attrNameLst>
                                      </p:cBhvr>
                                      <p:tavLst>
                                        <p:tav tm="0">
                                          <p:val>
                                            <p:strVal val="#ppt_y+.1"/>
                                          </p:val>
                                        </p:tav>
                                        <p:tav tm="100000">
                                          <p:val>
                                            <p:strVal val="#ppt_y"/>
                                          </p:val>
                                        </p:tav>
                                      </p:tavLst>
                                    </p:anim>
                                  </p:childTnLst>
                                </p:cTn>
                              </p:par>
                            </p:childTnLst>
                          </p:cTn>
                        </p:par>
                        <p:par>
                          <p:cTn id="84" fill="hold">
                            <p:stCondLst>
                              <p:cond delay="1000"/>
                            </p:stCondLst>
                            <p:childTnLst>
                              <p:par>
                                <p:cTn id="85" presetID="1" presetClass="mediacall" presetSubtype="0" fill="hold" nodeType="afterEffect">
                                  <p:stCondLst>
                                    <p:cond delay="0"/>
                                  </p:stCondLst>
                                  <p:childTnLst>
                                    <p:cmd type="call" cmd="playFrom(0.0)">
                                      <p:cBhvr>
                                        <p:cTn id="8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7" repeatCount="indefinite" fill="remove" display="0">
                  <p:stCondLst>
                    <p:cond delay="indefinite"/>
                  </p:stCondLst>
                  <p:endCondLst>
                    <p:cond evt="onStopAudio" delay="0">
                      <p:tgtEl>
                        <p:sldTgt/>
                      </p:tgtEl>
                    </p:cond>
                  </p:endCondLst>
                </p:cTn>
                <p:tgtEl>
                  <p:spTgt spid="17"/>
                </p:tgtEl>
              </p:cMediaNode>
            </p:audio>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44" grpId="0" bldLvl="0" animBg="1"/>
      <p:bldP spid="45" grpId="0" bldLvl="0" animBg="1"/>
      <p:bldP spid="46" grpId="0" bldLvl="0" animBg="1"/>
      <p:bldP spid="47" grpId="0" bldLvl="0" animBg="1"/>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工作成效</a:t>
              </a:r>
              <a:endParaRPr lang="zh-CN" altLang="en-US" sz="3200" b="1" dirty="0">
                <a:solidFill>
                  <a:srgbClr val="659586"/>
                </a:solidFill>
                <a:cs typeface="+mn-ea"/>
                <a:sym typeface="+mn-lt"/>
              </a:endParaRPr>
            </a:p>
          </p:txBody>
        </p:sp>
      </p:grpSp>
      <p:grpSp>
        <p:nvGrpSpPr>
          <p:cNvPr id="8" name="Group 3"/>
          <p:cNvGrpSpPr/>
          <p:nvPr/>
        </p:nvGrpSpPr>
        <p:grpSpPr>
          <a:xfrm>
            <a:off x="1653636" y="1939902"/>
            <a:ext cx="2922829" cy="4318690"/>
            <a:chOff x="1912729" y="1458758"/>
            <a:chExt cx="3510756" cy="5187394"/>
          </a:xfrm>
        </p:grpSpPr>
        <p:grpSp>
          <p:nvGrpSpPr>
            <p:cNvPr id="9"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1"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2"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3"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4" name="Pentagon 9"/>
            <p:cNvSpPr/>
            <p:nvPr/>
          </p:nvSpPr>
          <p:spPr>
            <a:xfrm>
              <a:off x="1912729" y="2359899"/>
              <a:ext cx="3510756" cy="607219"/>
            </a:xfrm>
            <a:prstGeom prst="homePlate">
              <a:avLst>
                <a:gd name="adj" fmla="val 36274"/>
              </a:avLst>
            </a:prstGeom>
            <a:solidFill>
              <a:srgbClr val="65958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5" name="Pentagon 10"/>
            <p:cNvSpPr/>
            <p:nvPr/>
          </p:nvSpPr>
          <p:spPr>
            <a:xfrm>
              <a:off x="1912729" y="3262198"/>
              <a:ext cx="3510756" cy="607219"/>
            </a:xfrm>
            <a:prstGeom prst="homePlate">
              <a:avLst>
                <a:gd name="adj" fmla="val 36274"/>
              </a:avLst>
            </a:prstGeom>
            <a:solidFill>
              <a:srgbClr val="65958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6" name="Pentagon 11"/>
            <p:cNvSpPr/>
            <p:nvPr/>
          </p:nvSpPr>
          <p:spPr>
            <a:xfrm>
              <a:off x="1912729" y="4164497"/>
              <a:ext cx="3510756" cy="607219"/>
            </a:xfrm>
            <a:prstGeom prst="homePlate">
              <a:avLst>
                <a:gd name="adj" fmla="val 36274"/>
              </a:avLst>
            </a:prstGeom>
            <a:solidFill>
              <a:srgbClr val="65958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540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7" name="Pentagon 12"/>
            <p:cNvSpPr/>
            <p:nvPr/>
          </p:nvSpPr>
          <p:spPr>
            <a:xfrm>
              <a:off x="1912729" y="5066795"/>
              <a:ext cx="3510756" cy="607219"/>
            </a:xfrm>
            <a:prstGeom prst="homePlate">
              <a:avLst>
                <a:gd name="adj" fmla="val 36274"/>
              </a:avLst>
            </a:prstGeom>
            <a:solidFill>
              <a:srgbClr val="65958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8" name="TextBox 38"/>
            <p:cNvSpPr txBox="1"/>
            <p:nvPr/>
          </p:nvSpPr>
          <p:spPr>
            <a:xfrm>
              <a:off x="1972257" y="2401395"/>
              <a:ext cx="383549" cy="62846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latin typeface="字魂58号-创中黑" panose="00000500000000000000" pitchFamily="2" charset="-122"/>
                  <a:ea typeface="字魂58号-创中黑" panose="00000500000000000000" pitchFamily="2" charset="-122"/>
                  <a:cs typeface="inpin heiti" charset="-122"/>
                </a:rPr>
                <a:t>1</a:t>
              </a:r>
              <a:endParaRPr lang="en-US" sz="280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19" name="TextBox 191"/>
            <p:cNvSpPr txBox="1"/>
            <p:nvPr/>
          </p:nvSpPr>
          <p:spPr>
            <a:xfrm>
              <a:off x="1972257" y="3303861"/>
              <a:ext cx="456716" cy="62846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latin typeface="字魂58号-创中黑" panose="00000500000000000000" pitchFamily="2" charset="-122"/>
                  <a:ea typeface="字魂58号-创中黑" panose="00000500000000000000" pitchFamily="2" charset="-122"/>
                  <a:cs typeface="inpin heiti" charset="-122"/>
                </a:rPr>
                <a:t>2</a:t>
              </a:r>
              <a:endParaRPr lang="en-US" sz="280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0" name="TextBox 192"/>
            <p:cNvSpPr txBox="1"/>
            <p:nvPr/>
          </p:nvSpPr>
          <p:spPr>
            <a:xfrm>
              <a:off x="1972257" y="4206327"/>
              <a:ext cx="452865" cy="62846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latin typeface="字魂58号-创中黑" panose="00000500000000000000" pitchFamily="2" charset="-122"/>
                  <a:ea typeface="字魂58号-创中黑" panose="00000500000000000000" pitchFamily="2" charset="-122"/>
                  <a:cs typeface="inpin heiti" charset="-122"/>
                </a:rPr>
                <a:t>3</a:t>
              </a:r>
              <a:endParaRPr lang="en-US" sz="2800">
                <a:solidFill>
                  <a:schemeClr val="bg1"/>
                </a:solidFill>
                <a:latin typeface="字魂58号-创中黑" panose="00000500000000000000" pitchFamily="2" charset="-122"/>
                <a:ea typeface="字魂58号-创中黑" panose="00000500000000000000" pitchFamily="2" charset="-122"/>
                <a:cs typeface="inpin heiti" charset="-122"/>
              </a:endParaRPr>
            </a:p>
          </p:txBody>
        </p:sp>
        <p:sp>
          <p:nvSpPr>
            <p:cNvPr id="21" name="TextBox 193"/>
            <p:cNvSpPr txBox="1"/>
            <p:nvPr/>
          </p:nvSpPr>
          <p:spPr>
            <a:xfrm>
              <a:off x="1972257" y="5108794"/>
              <a:ext cx="458642" cy="62846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latin typeface="字魂58号-创中黑" panose="00000500000000000000" pitchFamily="2" charset="-122"/>
                  <a:ea typeface="字魂58号-创中黑" panose="00000500000000000000" pitchFamily="2" charset="-122"/>
                  <a:cs typeface="inpin heiti" charset="-122"/>
                </a:rPr>
                <a:t>4</a:t>
              </a:r>
              <a:endParaRPr lang="en-US" sz="2800">
                <a:solidFill>
                  <a:schemeClr val="bg1"/>
                </a:solidFill>
                <a:latin typeface="字魂58号-创中黑" panose="00000500000000000000" pitchFamily="2" charset="-122"/>
                <a:ea typeface="字魂58号-创中黑" panose="00000500000000000000" pitchFamily="2" charset="-122"/>
                <a:cs typeface="inpin heiti" charset="-122"/>
              </a:endParaRPr>
            </a:p>
          </p:txBody>
        </p:sp>
      </p:grpSp>
      <p:sp>
        <p:nvSpPr>
          <p:cNvPr id="34" name="Rectangle 27"/>
          <p:cNvSpPr/>
          <p:nvPr/>
        </p:nvSpPr>
        <p:spPr>
          <a:xfrm>
            <a:off x="5217750" y="2356419"/>
            <a:ext cx="5952273" cy="517351"/>
          </a:xfrm>
          <a:prstGeom prst="rect">
            <a:avLst/>
          </a:prstGeom>
        </p:spPr>
        <p:txBody>
          <a:bodyPr wrap="square">
            <a:spAutoFit/>
          </a:bodyPr>
          <a:lstStyle/>
          <a:p>
            <a:pPr defTabSz="1828800">
              <a:lnSpc>
                <a:spcPct val="120000"/>
              </a:lnSpc>
            </a:pPr>
            <a:r>
              <a:rPr lang="zh-CN" altLang="en-US"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35" name="Rectangle 28"/>
          <p:cNvSpPr/>
          <p:nvPr/>
        </p:nvSpPr>
        <p:spPr>
          <a:xfrm>
            <a:off x="5217750" y="2821240"/>
            <a:ext cx="5952273" cy="520271"/>
          </a:xfrm>
          <a:prstGeom prst="rect">
            <a:avLst/>
          </a:prstGeom>
        </p:spPr>
        <p:txBody>
          <a:bodyPr wrap="square">
            <a:spAutoFit/>
          </a:bodyPr>
          <a:lstStyle/>
          <a:p>
            <a:pPr algn="l" defTabSz="1828800" rtl="0">
              <a:lnSpc>
                <a:spcPct val="120000"/>
              </a:lnSpc>
            </a:pPr>
            <a:r>
              <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36" name="Rectangle 27"/>
          <p:cNvSpPr/>
          <p:nvPr/>
        </p:nvSpPr>
        <p:spPr>
          <a:xfrm>
            <a:off x="5217750" y="3454158"/>
            <a:ext cx="5952273" cy="517351"/>
          </a:xfrm>
          <a:prstGeom prst="rect">
            <a:avLst/>
          </a:prstGeom>
        </p:spPr>
        <p:txBody>
          <a:bodyPr wrap="square">
            <a:spAutoFit/>
          </a:bodyPr>
          <a:lstStyle/>
          <a:p>
            <a:pPr defTabSz="1828800">
              <a:lnSpc>
                <a:spcPct val="120000"/>
              </a:lnSpc>
            </a:pPr>
            <a:r>
              <a:rPr lang="zh-CN" altLang="en-US"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37" name="Rectangle 28"/>
          <p:cNvSpPr/>
          <p:nvPr/>
        </p:nvSpPr>
        <p:spPr>
          <a:xfrm>
            <a:off x="5217750" y="3918979"/>
            <a:ext cx="5952273" cy="520271"/>
          </a:xfrm>
          <a:prstGeom prst="rect">
            <a:avLst/>
          </a:prstGeom>
        </p:spPr>
        <p:txBody>
          <a:bodyPr wrap="square">
            <a:spAutoFit/>
          </a:bodyPr>
          <a:lstStyle/>
          <a:p>
            <a:pPr algn="l" defTabSz="1828800" rtl="0">
              <a:lnSpc>
                <a:spcPct val="120000"/>
              </a:lnSpc>
            </a:pPr>
            <a:r>
              <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38" name="Rectangle 27"/>
          <p:cNvSpPr/>
          <p:nvPr/>
        </p:nvSpPr>
        <p:spPr>
          <a:xfrm>
            <a:off x="5217750" y="4551898"/>
            <a:ext cx="5952273" cy="517351"/>
          </a:xfrm>
          <a:prstGeom prst="rect">
            <a:avLst/>
          </a:prstGeom>
        </p:spPr>
        <p:txBody>
          <a:bodyPr wrap="square">
            <a:spAutoFit/>
          </a:bodyPr>
          <a:lstStyle/>
          <a:p>
            <a:pPr defTabSz="1828800">
              <a:lnSpc>
                <a:spcPct val="120000"/>
              </a:lnSpc>
            </a:pPr>
            <a:r>
              <a:rPr lang="zh-CN" altLang="en-US"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39" name="Rectangle 28"/>
          <p:cNvSpPr/>
          <p:nvPr/>
        </p:nvSpPr>
        <p:spPr>
          <a:xfrm>
            <a:off x="5217750" y="5016719"/>
            <a:ext cx="5952273" cy="520271"/>
          </a:xfrm>
          <a:prstGeom prst="rect">
            <a:avLst/>
          </a:prstGeom>
        </p:spPr>
        <p:txBody>
          <a:bodyPr wrap="square">
            <a:spAutoFit/>
          </a:bodyPr>
          <a:lstStyle/>
          <a:p>
            <a:pPr algn="l" defTabSz="1828800" rtl="0">
              <a:lnSpc>
                <a:spcPct val="120000"/>
              </a:lnSpc>
            </a:pPr>
            <a:r>
              <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200" kern="1200" dirty="0">
              <a:solidFill>
                <a:schemeClr val="tx1">
                  <a:lumMod val="65000"/>
                  <a:lumOff val="3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40" name="TextBox 7"/>
          <p:cNvSpPr>
            <a:spLocks noChangeArrowheads="1"/>
          </p:cNvSpPr>
          <p:nvPr/>
        </p:nvSpPr>
        <p:spPr bwMode="auto">
          <a:xfrm>
            <a:off x="2190477" y="2712043"/>
            <a:ext cx="184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rPr>
              <a:t>工作成效</a:t>
            </a:r>
            <a:endPar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endParaRPr>
          </a:p>
        </p:txBody>
      </p:sp>
      <p:sp>
        <p:nvSpPr>
          <p:cNvPr id="41" name="TextBox 7"/>
          <p:cNvSpPr>
            <a:spLocks noChangeArrowheads="1"/>
          </p:cNvSpPr>
          <p:nvPr/>
        </p:nvSpPr>
        <p:spPr bwMode="auto">
          <a:xfrm>
            <a:off x="2190477" y="3478777"/>
            <a:ext cx="184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rPr>
              <a:t>工作成效</a:t>
            </a:r>
            <a:endPar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endParaRPr>
          </a:p>
        </p:txBody>
      </p:sp>
      <p:sp>
        <p:nvSpPr>
          <p:cNvPr id="42" name="TextBox 7"/>
          <p:cNvSpPr>
            <a:spLocks noChangeArrowheads="1"/>
          </p:cNvSpPr>
          <p:nvPr/>
        </p:nvSpPr>
        <p:spPr bwMode="auto">
          <a:xfrm>
            <a:off x="2190477" y="4251493"/>
            <a:ext cx="184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rPr>
              <a:t>工作成效</a:t>
            </a:r>
            <a:endPar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endParaRPr>
          </a:p>
        </p:txBody>
      </p:sp>
      <p:sp>
        <p:nvSpPr>
          <p:cNvPr id="43" name="TextBox 7"/>
          <p:cNvSpPr>
            <a:spLocks noChangeArrowheads="1"/>
          </p:cNvSpPr>
          <p:nvPr/>
        </p:nvSpPr>
        <p:spPr bwMode="auto">
          <a:xfrm>
            <a:off x="2190477" y="5016719"/>
            <a:ext cx="184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rPr>
              <a:t>工作成效</a:t>
            </a:r>
            <a:endParaRPr lang="zh-CN" altLang="en-US" sz="2400" spc="400" dirty="0">
              <a:solidFill>
                <a:schemeClr val="bg1"/>
              </a:solidFill>
              <a:latin typeface="字魂58号-创中黑" panose="00000500000000000000" pitchFamily="2" charset="-122"/>
              <a:ea typeface="字魂58号-创中黑" panose="00000500000000000000" pitchFamily="2"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conveyor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ppt_x"/>
                                          </p:val>
                                        </p:tav>
                                        <p:tav tm="100000">
                                          <p:val>
                                            <p:strVal val="#ppt_x"/>
                                          </p:val>
                                        </p:tav>
                                      </p:tavLst>
                                    </p:anim>
                                    <p:anim calcmode="lin" valueType="num">
                                      <p:cBhvr additive="base">
                                        <p:cTn id="23" dur="500" fill="hold"/>
                                        <p:tgtEl>
                                          <p:spTgt spid="3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ppt_x"/>
                                          </p:val>
                                        </p:tav>
                                        <p:tav tm="100000">
                                          <p:val>
                                            <p:strVal val="#ppt_x"/>
                                          </p:val>
                                        </p:tav>
                                      </p:tavLst>
                                    </p:anim>
                                    <p:anim calcmode="lin" valueType="num">
                                      <p:cBhvr additive="base">
                                        <p:cTn id="27" dur="500" fill="hold"/>
                                        <p:tgtEl>
                                          <p:spTgt spid="37"/>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0"/>
                                        <p:tgtEl>
                                          <p:spTgt spid="40"/>
                                        </p:tgtEl>
                                      </p:cBhvr>
                                    </p:animEffect>
                                    <p:anim calcmode="lin" valueType="num">
                                      <p:cBhvr>
                                        <p:cTn id="42" dur="1000" fill="hold"/>
                                        <p:tgtEl>
                                          <p:spTgt spid="40"/>
                                        </p:tgtEl>
                                        <p:attrNameLst>
                                          <p:attrName>ppt_x</p:attrName>
                                        </p:attrNameLst>
                                      </p:cBhvr>
                                      <p:tavLst>
                                        <p:tav tm="0">
                                          <p:val>
                                            <p:strVal val="#ppt_x"/>
                                          </p:val>
                                        </p:tav>
                                        <p:tav tm="100000">
                                          <p:val>
                                            <p:strVal val="#ppt_x"/>
                                          </p:val>
                                        </p:tav>
                                      </p:tavLst>
                                    </p:anim>
                                    <p:anim calcmode="lin" valueType="num">
                                      <p:cBhvr>
                                        <p:cTn id="4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1000"/>
                                        <p:tgtEl>
                                          <p:spTgt spid="42"/>
                                        </p:tgtEl>
                                      </p:cBhvr>
                                    </p:animEffect>
                                    <p:anim calcmode="lin" valueType="num">
                                      <p:cBhvr>
                                        <p:cTn id="56" dur="1000" fill="hold"/>
                                        <p:tgtEl>
                                          <p:spTgt spid="42"/>
                                        </p:tgtEl>
                                        <p:attrNameLst>
                                          <p:attrName>ppt_x</p:attrName>
                                        </p:attrNameLst>
                                      </p:cBhvr>
                                      <p:tavLst>
                                        <p:tav tm="0">
                                          <p:val>
                                            <p:strVal val="#ppt_x"/>
                                          </p:val>
                                        </p:tav>
                                        <p:tav tm="100000">
                                          <p:val>
                                            <p:strVal val="#ppt_x"/>
                                          </p:val>
                                        </p:tav>
                                      </p:tavLst>
                                    </p:anim>
                                    <p:anim calcmode="lin" valueType="num">
                                      <p:cBhvr>
                                        <p:cTn id="5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工作成效</a:t>
              </a:r>
              <a:endParaRPr lang="zh-CN" altLang="en-US" sz="3200" b="1" dirty="0">
                <a:solidFill>
                  <a:srgbClr val="659586"/>
                </a:solidFill>
                <a:cs typeface="+mn-ea"/>
                <a:sym typeface="+mn-lt"/>
              </a:endParaRPr>
            </a:p>
          </p:txBody>
        </p:sp>
      </p:grpSp>
      <p:sp>
        <p:nvSpPr>
          <p:cNvPr id="8" name="Freeform 5"/>
          <p:cNvSpPr>
            <a:spLocks noEditPoints="1"/>
          </p:cNvSpPr>
          <p:nvPr/>
        </p:nvSpPr>
        <p:spPr bwMode="auto">
          <a:xfrm>
            <a:off x="1200775" y="2346653"/>
            <a:ext cx="621027" cy="575779"/>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9" name="Freeform 9"/>
          <p:cNvSpPr>
            <a:spLocks noEditPoints="1"/>
          </p:cNvSpPr>
          <p:nvPr/>
        </p:nvSpPr>
        <p:spPr bwMode="auto">
          <a:xfrm>
            <a:off x="1214204" y="3603527"/>
            <a:ext cx="575491" cy="575779"/>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10" name="矩形 9"/>
          <p:cNvSpPr/>
          <p:nvPr/>
        </p:nvSpPr>
        <p:spPr>
          <a:xfrm>
            <a:off x="1933423" y="2146895"/>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11" name="矩形 10"/>
          <p:cNvSpPr/>
          <p:nvPr/>
        </p:nvSpPr>
        <p:spPr>
          <a:xfrm>
            <a:off x="1933423" y="3429000"/>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12" name="文本框 11"/>
          <p:cNvSpPr txBox="1"/>
          <p:nvPr/>
        </p:nvSpPr>
        <p:spPr>
          <a:xfrm>
            <a:off x="1933423" y="2547005"/>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13" name="文本框 12"/>
          <p:cNvSpPr txBox="1"/>
          <p:nvPr/>
        </p:nvSpPr>
        <p:spPr>
          <a:xfrm>
            <a:off x="1912319" y="3825491"/>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14" name="Freeform 5"/>
          <p:cNvSpPr>
            <a:spLocks noEditPoints="1"/>
          </p:cNvSpPr>
          <p:nvPr/>
        </p:nvSpPr>
        <p:spPr bwMode="auto">
          <a:xfrm>
            <a:off x="1214204" y="4860104"/>
            <a:ext cx="621027" cy="575779"/>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15" name="矩形 14"/>
          <p:cNvSpPr/>
          <p:nvPr/>
        </p:nvSpPr>
        <p:spPr>
          <a:xfrm>
            <a:off x="1946852" y="4660346"/>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16" name="文本框 15"/>
          <p:cNvSpPr txBox="1"/>
          <p:nvPr/>
        </p:nvSpPr>
        <p:spPr>
          <a:xfrm>
            <a:off x="1946852" y="5060456"/>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17" name="Freeform 5"/>
          <p:cNvSpPr>
            <a:spLocks noEditPoints="1"/>
          </p:cNvSpPr>
          <p:nvPr/>
        </p:nvSpPr>
        <p:spPr bwMode="auto">
          <a:xfrm>
            <a:off x="6578366" y="2346653"/>
            <a:ext cx="621027" cy="575779"/>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18" name="Freeform 9"/>
          <p:cNvSpPr>
            <a:spLocks noEditPoints="1"/>
          </p:cNvSpPr>
          <p:nvPr/>
        </p:nvSpPr>
        <p:spPr bwMode="auto">
          <a:xfrm>
            <a:off x="6591795" y="3603527"/>
            <a:ext cx="575491" cy="575779"/>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19" name="矩形 18"/>
          <p:cNvSpPr/>
          <p:nvPr/>
        </p:nvSpPr>
        <p:spPr>
          <a:xfrm>
            <a:off x="7311014" y="2146895"/>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20" name="矩形 19"/>
          <p:cNvSpPr/>
          <p:nvPr/>
        </p:nvSpPr>
        <p:spPr>
          <a:xfrm>
            <a:off x="7311014" y="3429000"/>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21" name="文本框 20"/>
          <p:cNvSpPr txBox="1"/>
          <p:nvPr/>
        </p:nvSpPr>
        <p:spPr>
          <a:xfrm>
            <a:off x="7311014" y="2547005"/>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22" name="文本框 21"/>
          <p:cNvSpPr txBox="1"/>
          <p:nvPr/>
        </p:nvSpPr>
        <p:spPr>
          <a:xfrm>
            <a:off x="7289910" y="3825491"/>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
        <p:nvSpPr>
          <p:cNvPr id="23" name="Freeform 5"/>
          <p:cNvSpPr>
            <a:spLocks noEditPoints="1"/>
          </p:cNvSpPr>
          <p:nvPr/>
        </p:nvSpPr>
        <p:spPr bwMode="auto">
          <a:xfrm>
            <a:off x="6591795" y="4860104"/>
            <a:ext cx="621027" cy="575779"/>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rgbClr val="659586"/>
          </a:solidFill>
          <a:ln>
            <a:noFill/>
          </a:ln>
          <a:effectLst/>
        </p:spPr>
        <p:txBody>
          <a:bodyPr vert="horz" wrap="square" lIns="91440" tIns="45720" rIns="91440" bIns="45720" numCol="1" anchor="t" anchorCtr="0" compatLnSpc="1"/>
          <a:lstStyle/>
          <a:p>
            <a:endParaRPr lang="zh-CN" altLang="en-US" sz="2400">
              <a:cs typeface="+mn-ea"/>
              <a:sym typeface="+mn-lt"/>
            </a:endParaRPr>
          </a:p>
        </p:txBody>
      </p:sp>
      <p:sp>
        <p:nvSpPr>
          <p:cNvPr id="24" name="矩形 23"/>
          <p:cNvSpPr/>
          <p:nvPr/>
        </p:nvSpPr>
        <p:spPr>
          <a:xfrm>
            <a:off x="7324443" y="4660346"/>
            <a:ext cx="1467068" cy="400110"/>
          </a:xfrm>
          <a:prstGeom prst="rect">
            <a:avLst/>
          </a:prstGeom>
        </p:spPr>
        <p:txBody>
          <a:bodyPr wrap="none">
            <a:spAutoFit/>
          </a:bodyPr>
          <a:lstStyle/>
          <a:p>
            <a:r>
              <a:rPr lang="zh-CN" altLang="en-US" sz="2000" b="1" dirty="0">
                <a:cs typeface="+mn-ea"/>
                <a:sym typeface="+mn-lt"/>
              </a:rPr>
              <a:t>请输入标题</a:t>
            </a:r>
            <a:endParaRPr lang="zh-CN" altLang="en-US" sz="2000" b="1" dirty="0">
              <a:cs typeface="+mn-ea"/>
              <a:sym typeface="+mn-lt"/>
            </a:endParaRPr>
          </a:p>
        </p:txBody>
      </p:sp>
      <p:sp>
        <p:nvSpPr>
          <p:cNvPr id="25" name="文本框 24"/>
          <p:cNvSpPr txBox="1"/>
          <p:nvPr/>
        </p:nvSpPr>
        <p:spPr>
          <a:xfrm>
            <a:off x="7324443" y="5060456"/>
            <a:ext cx="3475718" cy="521233"/>
          </a:xfrm>
          <a:prstGeom prst="rect">
            <a:avLst/>
          </a:prstGeom>
          <a:noFill/>
        </p:spPr>
        <p:txBody>
          <a:bodyPr wrap="square" rtlCol="0">
            <a:spAutoFit/>
          </a:bodyPr>
          <a:lstStyle/>
          <a:p>
            <a:pPr>
              <a:lnSpc>
                <a:spcPct val="120000"/>
              </a:lnSpc>
            </a:pPr>
            <a:r>
              <a:rPr lang="zh-CN" altLang="en-US" sz="1200" dirty="0">
                <a:solidFill>
                  <a:schemeClr val="bg1">
                    <a:lumMod val="50000"/>
                  </a:schemeClr>
                </a:solidFill>
                <a:cs typeface="+mn-ea"/>
                <a:sym typeface="+mn-lt"/>
              </a:rPr>
              <a:t>点击输入简要文字内容，文字内容需概括精炼，不用多余的文字修饰，言简意赅的说明该项内容。</a:t>
            </a:r>
            <a:endParaRPr lang="zh-CN" altLang="en-US" sz="1200" dirty="0">
              <a:solidFill>
                <a:schemeClr val="bg1">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conveyor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55"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9" presetClass="entr" presetSubtype="0" decel="10000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childTnLst>
                          </p:cTn>
                        </p:par>
                        <p:par>
                          <p:cTn id="31" fill="hold">
                            <p:stCondLst>
                              <p:cond delay="1500"/>
                            </p:stCondLst>
                            <p:childTnLst>
                              <p:par>
                                <p:cTn id="32" presetID="55"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9" presetClass="entr" presetSubtype="0" decel="10000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 calcmode="lin" valueType="num">
                                      <p:cBhvr>
                                        <p:cTn id="49" dur="500" fill="hold"/>
                                        <p:tgtEl>
                                          <p:spTgt spid="14"/>
                                        </p:tgtEl>
                                        <p:attrNameLst>
                                          <p:attrName>style.rotation</p:attrName>
                                        </p:attrNameLst>
                                      </p:cBhvr>
                                      <p:tavLst>
                                        <p:tav tm="0">
                                          <p:val>
                                            <p:fltVal val="360"/>
                                          </p:val>
                                        </p:tav>
                                        <p:tav tm="100000">
                                          <p:val>
                                            <p:fltVal val="0"/>
                                          </p:val>
                                        </p:tav>
                                      </p:tavLst>
                                    </p:anim>
                                    <p:animEffect transition="in" filter="fade">
                                      <p:cBhvr>
                                        <p:cTn id="50" dur="500"/>
                                        <p:tgtEl>
                                          <p:spTgt spid="14"/>
                                        </p:tgtEl>
                                      </p:cBhvr>
                                    </p:animEffect>
                                  </p:childTnLst>
                                </p:cTn>
                              </p:par>
                            </p:childTnLst>
                          </p:cTn>
                        </p:par>
                        <p:par>
                          <p:cTn id="51" fill="hold">
                            <p:stCondLst>
                              <p:cond delay="1500"/>
                            </p:stCondLst>
                            <p:childTnLst>
                              <p:par>
                                <p:cTn id="52" presetID="55"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1000" fill="hold"/>
                                        <p:tgtEl>
                                          <p:spTgt spid="15"/>
                                        </p:tgtEl>
                                        <p:attrNameLst>
                                          <p:attrName>ppt_w</p:attrName>
                                        </p:attrNameLst>
                                      </p:cBhvr>
                                      <p:tavLst>
                                        <p:tav tm="0">
                                          <p:val>
                                            <p:strVal val="#ppt_w*0.70"/>
                                          </p:val>
                                        </p:tav>
                                        <p:tav tm="100000">
                                          <p:val>
                                            <p:strVal val="#ppt_w"/>
                                          </p:val>
                                        </p:tav>
                                      </p:tavLst>
                                    </p:anim>
                                    <p:anim calcmode="lin" valueType="num">
                                      <p:cBhvr>
                                        <p:cTn id="55" dur="1000" fill="hold"/>
                                        <p:tgtEl>
                                          <p:spTgt spid="15"/>
                                        </p:tgtEl>
                                        <p:attrNameLst>
                                          <p:attrName>ppt_h</p:attrName>
                                        </p:attrNameLst>
                                      </p:cBhvr>
                                      <p:tavLst>
                                        <p:tav tm="0">
                                          <p:val>
                                            <p:strVal val="#ppt_h"/>
                                          </p:val>
                                        </p:tav>
                                        <p:tav tm="100000">
                                          <p:val>
                                            <p:strVal val="#ppt_h"/>
                                          </p:val>
                                        </p:tav>
                                      </p:tavLst>
                                    </p:anim>
                                    <p:animEffect transition="in" filter="fade">
                                      <p:cBhvr>
                                        <p:cTn id="56" dur="10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49" presetClass="entr" presetSubtype="0" decel="10000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 calcmode="lin" valueType="num">
                                      <p:cBhvr>
                                        <p:cTn id="69" dur="500" fill="hold"/>
                                        <p:tgtEl>
                                          <p:spTgt spid="17"/>
                                        </p:tgtEl>
                                        <p:attrNameLst>
                                          <p:attrName>style.rotation</p:attrName>
                                        </p:attrNameLst>
                                      </p:cBhvr>
                                      <p:tavLst>
                                        <p:tav tm="0">
                                          <p:val>
                                            <p:fltVal val="360"/>
                                          </p:val>
                                        </p:tav>
                                        <p:tav tm="100000">
                                          <p:val>
                                            <p:fltVal val="0"/>
                                          </p:val>
                                        </p:tav>
                                      </p:tavLst>
                                    </p:anim>
                                    <p:animEffect transition="in" filter="fade">
                                      <p:cBhvr>
                                        <p:cTn id="70" dur="500"/>
                                        <p:tgtEl>
                                          <p:spTgt spid="17"/>
                                        </p:tgtEl>
                                      </p:cBhvr>
                                    </p:animEffect>
                                  </p:childTnLst>
                                </p:cTn>
                              </p:par>
                            </p:childTnLst>
                          </p:cTn>
                        </p:par>
                        <p:par>
                          <p:cTn id="71" fill="hold">
                            <p:stCondLst>
                              <p:cond delay="1500"/>
                            </p:stCondLst>
                            <p:childTnLst>
                              <p:par>
                                <p:cTn id="72" presetID="55"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1000" fill="hold"/>
                                        <p:tgtEl>
                                          <p:spTgt spid="19"/>
                                        </p:tgtEl>
                                        <p:attrNameLst>
                                          <p:attrName>ppt_w</p:attrName>
                                        </p:attrNameLst>
                                      </p:cBhvr>
                                      <p:tavLst>
                                        <p:tav tm="0">
                                          <p:val>
                                            <p:strVal val="#ppt_w*0.70"/>
                                          </p:val>
                                        </p:tav>
                                        <p:tav tm="100000">
                                          <p:val>
                                            <p:strVal val="#ppt_w"/>
                                          </p:val>
                                        </p:tav>
                                      </p:tavLst>
                                    </p:anim>
                                    <p:anim calcmode="lin" valueType="num">
                                      <p:cBhvr>
                                        <p:cTn id="75" dur="1000" fill="hold"/>
                                        <p:tgtEl>
                                          <p:spTgt spid="19"/>
                                        </p:tgtEl>
                                        <p:attrNameLst>
                                          <p:attrName>ppt_h</p:attrName>
                                        </p:attrNameLst>
                                      </p:cBhvr>
                                      <p:tavLst>
                                        <p:tav tm="0">
                                          <p:val>
                                            <p:strVal val="#ppt_h"/>
                                          </p:val>
                                        </p:tav>
                                        <p:tav tm="100000">
                                          <p:val>
                                            <p:strVal val="#ppt_h"/>
                                          </p:val>
                                        </p:tav>
                                      </p:tavLst>
                                    </p:anim>
                                    <p:animEffect transition="in" filter="fade">
                                      <p:cBhvr>
                                        <p:cTn id="76" dur="10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childTnLst>
                          </p:cTn>
                        </p:par>
                        <p:par>
                          <p:cTn id="84" fill="hold">
                            <p:stCondLst>
                              <p:cond delay="1000"/>
                            </p:stCondLst>
                            <p:childTnLst>
                              <p:par>
                                <p:cTn id="85" presetID="49" presetClass="entr" presetSubtype="0" decel="100000"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ppt_w</p:attrName>
                                        </p:attrNameLst>
                                      </p:cBhvr>
                                      <p:tavLst>
                                        <p:tav tm="0">
                                          <p:val>
                                            <p:fltVal val="0"/>
                                          </p:val>
                                        </p:tav>
                                        <p:tav tm="100000">
                                          <p:val>
                                            <p:strVal val="#ppt_w"/>
                                          </p:val>
                                        </p:tav>
                                      </p:tavLst>
                                    </p:anim>
                                    <p:anim calcmode="lin" valueType="num">
                                      <p:cBhvr>
                                        <p:cTn id="88" dur="500" fill="hold"/>
                                        <p:tgtEl>
                                          <p:spTgt spid="18"/>
                                        </p:tgtEl>
                                        <p:attrNameLst>
                                          <p:attrName>ppt_h</p:attrName>
                                        </p:attrNameLst>
                                      </p:cBhvr>
                                      <p:tavLst>
                                        <p:tav tm="0">
                                          <p:val>
                                            <p:fltVal val="0"/>
                                          </p:val>
                                        </p:tav>
                                        <p:tav tm="100000">
                                          <p:val>
                                            <p:strVal val="#ppt_h"/>
                                          </p:val>
                                        </p:tav>
                                      </p:tavLst>
                                    </p:anim>
                                    <p:anim calcmode="lin" valueType="num">
                                      <p:cBhvr>
                                        <p:cTn id="89" dur="500" fill="hold"/>
                                        <p:tgtEl>
                                          <p:spTgt spid="18"/>
                                        </p:tgtEl>
                                        <p:attrNameLst>
                                          <p:attrName>style.rotation</p:attrName>
                                        </p:attrNameLst>
                                      </p:cBhvr>
                                      <p:tavLst>
                                        <p:tav tm="0">
                                          <p:val>
                                            <p:fltVal val="360"/>
                                          </p:val>
                                        </p:tav>
                                        <p:tav tm="100000">
                                          <p:val>
                                            <p:fltVal val="0"/>
                                          </p:val>
                                        </p:tav>
                                      </p:tavLst>
                                    </p:anim>
                                    <p:animEffect transition="in" filter="fade">
                                      <p:cBhvr>
                                        <p:cTn id="90" dur="500"/>
                                        <p:tgtEl>
                                          <p:spTgt spid="18"/>
                                        </p:tgtEl>
                                      </p:cBhvr>
                                    </p:animEffect>
                                  </p:childTnLst>
                                </p:cTn>
                              </p:par>
                            </p:childTnLst>
                          </p:cTn>
                        </p:par>
                        <p:par>
                          <p:cTn id="91" fill="hold">
                            <p:stCondLst>
                              <p:cond delay="1500"/>
                            </p:stCondLst>
                            <p:childTnLst>
                              <p:par>
                                <p:cTn id="92" presetID="55" presetClass="entr" presetSubtype="0" fill="hold" grpId="0" nodeType="after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p:cTn id="94" dur="1000" fill="hold"/>
                                        <p:tgtEl>
                                          <p:spTgt spid="20"/>
                                        </p:tgtEl>
                                        <p:attrNameLst>
                                          <p:attrName>ppt_w</p:attrName>
                                        </p:attrNameLst>
                                      </p:cBhvr>
                                      <p:tavLst>
                                        <p:tav tm="0">
                                          <p:val>
                                            <p:strVal val="#ppt_w*0.70"/>
                                          </p:val>
                                        </p:tav>
                                        <p:tav tm="100000">
                                          <p:val>
                                            <p:strVal val="#ppt_w"/>
                                          </p:val>
                                        </p:tav>
                                      </p:tavLst>
                                    </p:anim>
                                    <p:anim calcmode="lin" valueType="num">
                                      <p:cBhvr>
                                        <p:cTn id="95" dur="1000" fill="hold"/>
                                        <p:tgtEl>
                                          <p:spTgt spid="20"/>
                                        </p:tgtEl>
                                        <p:attrNameLst>
                                          <p:attrName>ppt_h</p:attrName>
                                        </p:attrNameLst>
                                      </p:cBhvr>
                                      <p:tavLst>
                                        <p:tav tm="0">
                                          <p:val>
                                            <p:strVal val="#ppt_h"/>
                                          </p:val>
                                        </p:tav>
                                        <p:tav tm="100000">
                                          <p:val>
                                            <p:strVal val="#ppt_h"/>
                                          </p:val>
                                        </p:tav>
                                      </p:tavLst>
                                    </p:anim>
                                    <p:animEffect transition="in" filter="fade">
                                      <p:cBhvr>
                                        <p:cTn id="96" dur="1000"/>
                                        <p:tgtEl>
                                          <p:spTgt spid="20"/>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1000"/>
                                        <p:tgtEl>
                                          <p:spTgt spid="22"/>
                                        </p:tgtEl>
                                      </p:cBhvr>
                                    </p:animEffect>
                                    <p:anim calcmode="lin" valueType="num">
                                      <p:cBhvr>
                                        <p:cTn id="102" dur="1000" fill="hold"/>
                                        <p:tgtEl>
                                          <p:spTgt spid="22"/>
                                        </p:tgtEl>
                                        <p:attrNameLst>
                                          <p:attrName>ppt_x</p:attrName>
                                        </p:attrNameLst>
                                      </p:cBhvr>
                                      <p:tavLst>
                                        <p:tav tm="0">
                                          <p:val>
                                            <p:strVal val="#ppt_x"/>
                                          </p:val>
                                        </p:tav>
                                        <p:tav tm="100000">
                                          <p:val>
                                            <p:strVal val="#ppt_x"/>
                                          </p:val>
                                        </p:tav>
                                      </p:tavLst>
                                    </p:anim>
                                    <p:anim calcmode="lin" valueType="num">
                                      <p:cBhvr>
                                        <p:cTn id="103" dur="1000" fill="hold"/>
                                        <p:tgtEl>
                                          <p:spTgt spid="22"/>
                                        </p:tgtEl>
                                        <p:attrNameLst>
                                          <p:attrName>ppt_y</p:attrName>
                                        </p:attrNameLst>
                                      </p:cBhvr>
                                      <p:tavLst>
                                        <p:tav tm="0">
                                          <p:val>
                                            <p:strVal val="#ppt_y+.1"/>
                                          </p:val>
                                        </p:tav>
                                        <p:tav tm="100000">
                                          <p:val>
                                            <p:strVal val="#ppt_y"/>
                                          </p:val>
                                        </p:tav>
                                      </p:tavLst>
                                    </p:anim>
                                  </p:childTnLst>
                                </p:cTn>
                              </p:par>
                            </p:childTnLst>
                          </p:cTn>
                        </p:par>
                        <p:par>
                          <p:cTn id="104" fill="hold">
                            <p:stCondLst>
                              <p:cond delay="1000"/>
                            </p:stCondLst>
                            <p:childTnLst>
                              <p:par>
                                <p:cTn id="105" presetID="49" presetClass="entr" presetSubtype="0" decel="100000" fill="hold" grpId="0" nodeType="afterEffect">
                                  <p:stCondLst>
                                    <p:cond delay="0"/>
                                  </p:stCondLst>
                                  <p:childTnLst>
                                    <p:set>
                                      <p:cBhvr>
                                        <p:cTn id="106" dur="1" fill="hold">
                                          <p:stCondLst>
                                            <p:cond delay="0"/>
                                          </p:stCondLst>
                                        </p:cTn>
                                        <p:tgtEl>
                                          <p:spTgt spid="23"/>
                                        </p:tgtEl>
                                        <p:attrNameLst>
                                          <p:attrName>style.visibility</p:attrName>
                                        </p:attrNameLst>
                                      </p:cBhvr>
                                      <p:to>
                                        <p:strVal val="visible"/>
                                      </p:to>
                                    </p:set>
                                    <p:anim calcmode="lin" valueType="num">
                                      <p:cBhvr>
                                        <p:cTn id="107" dur="500" fill="hold"/>
                                        <p:tgtEl>
                                          <p:spTgt spid="23"/>
                                        </p:tgtEl>
                                        <p:attrNameLst>
                                          <p:attrName>ppt_w</p:attrName>
                                        </p:attrNameLst>
                                      </p:cBhvr>
                                      <p:tavLst>
                                        <p:tav tm="0">
                                          <p:val>
                                            <p:fltVal val="0"/>
                                          </p:val>
                                        </p:tav>
                                        <p:tav tm="100000">
                                          <p:val>
                                            <p:strVal val="#ppt_w"/>
                                          </p:val>
                                        </p:tav>
                                      </p:tavLst>
                                    </p:anim>
                                    <p:anim calcmode="lin" valueType="num">
                                      <p:cBhvr>
                                        <p:cTn id="108" dur="500" fill="hold"/>
                                        <p:tgtEl>
                                          <p:spTgt spid="23"/>
                                        </p:tgtEl>
                                        <p:attrNameLst>
                                          <p:attrName>ppt_h</p:attrName>
                                        </p:attrNameLst>
                                      </p:cBhvr>
                                      <p:tavLst>
                                        <p:tav tm="0">
                                          <p:val>
                                            <p:fltVal val="0"/>
                                          </p:val>
                                        </p:tav>
                                        <p:tav tm="100000">
                                          <p:val>
                                            <p:strVal val="#ppt_h"/>
                                          </p:val>
                                        </p:tav>
                                      </p:tavLst>
                                    </p:anim>
                                    <p:anim calcmode="lin" valueType="num">
                                      <p:cBhvr>
                                        <p:cTn id="109" dur="500" fill="hold"/>
                                        <p:tgtEl>
                                          <p:spTgt spid="23"/>
                                        </p:tgtEl>
                                        <p:attrNameLst>
                                          <p:attrName>style.rotation</p:attrName>
                                        </p:attrNameLst>
                                      </p:cBhvr>
                                      <p:tavLst>
                                        <p:tav tm="0">
                                          <p:val>
                                            <p:fltVal val="360"/>
                                          </p:val>
                                        </p:tav>
                                        <p:tav tm="100000">
                                          <p:val>
                                            <p:fltVal val="0"/>
                                          </p:val>
                                        </p:tav>
                                      </p:tavLst>
                                    </p:anim>
                                    <p:animEffect transition="in" filter="fade">
                                      <p:cBhvr>
                                        <p:cTn id="110" dur="500"/>
                                        <p:tgtEl>
                                          <p:spTgt spid="23"/>
                                        </p:tgtEl>
                                      </p:cBhvr>
                                    </p:animEffect>
                                  </p:childTnLst>
                                </p:cTn>
                              </p:par>
                            </p:childTnLst>
                          </p:cTn>
                        </p:par>
                        <p:par>
                          <p:cTn id="111" fill="hold">
                            <p:stCondLst>
                              <p:cond delay="1500"/>
                            </p:stCondLst>
                            <p:childTnLst>
                              <p:par>
                                <p:cTn id="112" presetID="55" presetClass="entr" presetSubtype="0" fill="hold" grpId="0" nodeType="after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p:cTn id="114" dur="1000" fill="hold"/>
                                        <p:tgtEl>
                                          <p:spTgt spid="24"/>
                                        </p:tgtEl>
                                        <p:attrNameLst>
                                          <p:attrName>ppt_w</p:attrName>
                                        </p:attrNameLst>
                                      </p:cBhvr>
                                      <p:tavLst>
                                        <p:tav tm="0">
                                          <p:val>
                                            <p:strVal val="#ppt_w*0.70"/>
                                          </p:val>
                                        </p:tav>
                                        <p:tav tm="100000">
                                          <p:val>
                                            <p:strVal val="#ppt_w"/>
                                          </p:val>
                                        </p:tav>
                                      </p:tavLst>
                                    </p:anim>
                                    <p:anim calcmode="lin" valueType="num">
                                      <p:cBhvr>
                                        <p:cTn id="115" dur="1000" fill="hold"/>
                                        <p:tgtEl>
                                          <p:spTgt spid="24"/>
                                        </p:tgtEl>
                                        <p:attrNameLst>
                                          <p:attrName>ppt_h</p:attrName>
                                        </p:attrNameLst>
                                      </p:cBhvr>
                                      <p:tavLst>
                                        <p:tav tm="0">
                                          <p:val>
                                            <p:strVal val="#ppt_h"/>
                                          </p:val>
                                        </p:tav>
                                        <p:tav tm="100000">
                                          <p:val>
                                            <p:strVal val="#ppt_h"/>
                                          </p:val>
                                        </p:tav>
                                      </p:tavLst>
                                    </p:anim>
                                    <p:animEffect transition="in" filter="fade">
                                      <p:cBhvr>
                                        <p:cTn id="116" dur="10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fade">
                                      <p:cBhvr>
                                        <p:cTn id="121" dur="1000"/>
                                        <p:tgtEl>
                                          <p:spTgt spid="25"/>
                                        </p:tgtEl>
                                      </p:cBhvr>
                                    </p:animEffect>
                                    <p:anim calcmode="lin" valueType="num">
                                      <p:cBhvr>
                                        <p:cTn id="122" dur="1000" fill="hold"/>
                                        <p:tgtEl>
                                          <p:spTgt spid="25"/>
                                        </p:tgtEl>
                                        <p:attrNameLst>
                                          <p:attrName>ppt_x</p:attrName>
                                        </p:attrNameLst>
                                      </p:cBhvr>
                                      <p:tavLst>
                                        <p:tav tm="0">
                                          <p:val>
                                            <p:strVal val="#ppt_x"/>
                                          </p:val>
                                        </p:tav>
                                        <p:tav tm="100000">
                                          <p:val>
                                            <p:strVal val="#ppt_x"/>
                                          </p:val>
                                        </p:tav>
                                      </p:tavLst>
                                    </p:anim>
                                    <p:anim calcmode="lin" valueType="num">
                                      <p:cBhvr>
                                        <p:cTn id="1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p:bldP spid="13" grpId="0"/>
      <p:bldP spid="14" grpId="0" animBg="1"/>
      <p:bldP spid="15" grpId="0"/>
      <p:bldP spid="16" grpId="0"/>
      <p:bldP spid="17" grpId="0" animBg="1"/>
      <p:bldP spid="18" grpId="0" animBg="1"/>
      <p:bldP spid="19" grpId="0"/>
      <p:bldP spid="20" grpId="0"/>
      <p:bldP spid="21" grpId="0"/>
      <p:bldP spid="22" grpId="0"/>
      <p:bldP spid="23" grpId="0" animBg="1"/>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工作成效</a:t>
              </a:r>
              <a:endParaRPr lang="zh-CN" altLang="en-US" sz="3200" b="1" dirty="0">
                <a:solidFill>
                  <a:srgbClr val="659586"/>
                </a:solidFill>
                <a:cs typeface="+mn-ea"/>
                <a:sym typeface="+mn-lt"/>
              </a:endParaRPr>
            </a:p>
          </p:txBody>
        </p:sp>
      </p:grpSp>
      <p:grpSp>
        <p:nvGrpSpPr>
          <p:cNvPr id="8" name="组合 7"/>
          <p:cNvGrpSpPr/>
          <p:nvPr/>
        </p:nvGrpSpPr>
        <p:grpSpPr>
          <a:xfrm>
            <a:off x="1492902" y="3703476"/>
            <a:ext cx="9206196" cy="349372"/>
            <a:chOff x="1091124" y="2861599"/>
            <a:chExt cx="6793244" cy="279663"/>
          </a:xfrm>
        </p:grpSpPr>
        <p:sp>
          <p:nvSpPr>
            <p:cNvPr id="9" name="ïŝlïḑe"/>
            <p:cNvSpPr/>
            <p:nvPr/>
          </p:nvSpPr>
          <p:spPr>
            <a:xfrm>
              <a:off x="1091124" y="2861599"/>
              <a:ext cx="1382061" cy="279663"/>
            </a:xfrm>
            <a:prstGeom prst="chevron">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2010-2012</a:t>
              </a:r>
              <a:endParaRPr lang="en-US" sz="1200" b="1" i="1" dirty="0">
                <a:solidFill>
                  <a:schemeClr val="bg1"/>
                </a:solidFill>
                <a:latin typeface="微软雅黑" panose="020B0503020204020204" pitchFamily="34" charset="-122"/>
                <a:ea typeface="微软雅黑" panose="020B0503020204020204" pitchFamily="34" charset="-122"/>
              </a:endParaRPr>
            </a:p>
          </p:txBody>
        </p:sp>
        <p:sp>
          <p:nvSpPr>
            <p:cNvPr id="10" name="ïṡļíḑe"/>
            <p:cNvSpPr/>
            <p:nvPr/>
          </p:nvSpPr>
          <p:spPr>
            <a:xfrm>
              <a:off x="3796715" y="2861599"/>
              <a:ext cx="1382061" cy="279663"/>
            </a:xfrm>
            <a:prstGeom prst="chevron">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2014-2016</a:t>
              </a:r>
              <a:endParaRPr lang="en-US" sz="1200" b="1" i="1" dirty="0">
                <a:solidFill>
                  <a:schemeClr val="bg1"/>
                </a:solidFill>
                <a:latin typeface="微软雅黑" panose="020B0503020204020204" pitchFamily="34" charset="-122"/>
                <a:ea typeface="微软雅黑" panose="020B0503020204020204" pitchFamily="34" charset="-122"/>
              </a:endParaRPr>
            </a:p>
          </p:txBody>
        </p:sp>
        <p:sp>
          <p:nvSpPr>
            <p:cNvPr id="11" name="ísḷïḋé"/>
            <p:cNvSpPr/>
            <p:nvPr/>
          </p:nvSpPr>
          <p:spPr>
            <a:xfrm>
              <a:off x="2443919" y="2861599"/>
              <a:ext cx="1382061" cy="279663"/>
            </a:xfrm>
            <a:prstGeom prst="chevron">
              <a:avLst/>
            </a:prstGeom>
            <a:solidFill>
              <a:srgbClr val="C3D7D3"/>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2012-2014</a:t>
              </a:r>
              <a:endParaRPr lang="en-US" sz="1200" b="1" i="1" dirty="0">
                <a:solidFill>
                  <a:schemeClr val="bg1"/>
                </a:solidFill>
                <a:latin typeface="微软雅黑" panose="020B0503020204020204" pitchFamily="34" charset="-122"/>
                <a:ea typeface="微软雅黑" panose="020B0503020204020204" pitchFamily="34" charset="-122"/>
              </a:endParaRPr>
            </a:p>
          </p:txBody>
        </p:sp>
        <p:sp>
          <p:nvSpPr>
            <p:cNvPr id="12" name="ïsḷîḑê"/>
            <p:cNvSpPr/>
            <p:nvPr/>
          </p:nvSpPr>
          <p:spPr>
            <a:xfrm>
              <a:off x="6502307" y="2861599"/>
              <a:ext cx="1382061" cy="279663"/>
            </a:xfrm>
            <a:prstGeom prst="chevron">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2018-2020</a:t>
              </a:r>
              <a:endParaRPr lang="en-US" sz="1200" b="1" i="1" dirty="0">
                <a:solidFill>
                  <a:schemeClr val="bg1"/>
                </a:solidFill>
                <a:latin typeface="微软雅黑" panose="020B0503020204020204" pitchFamily="34" charset="-122"/>
                <a:ea typeface="微软雅黑" panose="020B0503020204020204" pitchFamily="34" charset="-122"/>
              </a:endParaRPr>
            </a:p>
          </p:txBody>
        </p:sp>
        <p:sp>
          <p:nvSpPr>
            <p:cNvPr id="13" name="îṩľíďé"/>
            <p:cNvSpPr/>
            <p:nvPr/>
          </p:nvSpPr>
          <p:spPr>
            <a:xfrm>
              <a:off x="5149511" y="2861599"/>
              <a:ext cx="1382061" cy="279663"/>
            </a:xfrm>
            <a:prstGeom prst="chevron">
              <a:avLst/>
            </a:prstGeom>
            <a:solidFill>
              <a:srgbClr val="C3D7D3"/>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i="1" dirty="0">
                  <a:solidFill>
                    <a:schemeClr val="bg1"/>
                  </a:solidFill>
                  <a:latin typeface="微软雅黑" panose="020B0503020204020204" pitchFamily="34" charset="-122"/>
                  <a:ea typeface="微软雅黑" panose="020B0503020204020204" pitchFamily="34" charset="-122"/>
                </a:rPr>
                <a:t>2016-2018</a:t>
              </a:r>
              <a:endParaRPr lang="en-US" sz="1200" b="1" i="1" dirty="0">
                <a:solidFill>
                  <a:schemeClr val="bg1"/>
                </a:solidFill>
                <a:latin typeface="微软雅黑" panose="020B0503020204020204" pitchFamily="34" charset="-122"/>
                <a:ea typeface="微软雅黑" panose="020B0503020204020204" pitchFamily="34" charset="-122"/>
              </a:endParaRPr>
            </a:p>
          </p:txBody>
        </p:sp>
      </p:grpSp>
      <p:sp>
        <p:nvSpPr>
          <p:cNvPr id="14" name="文本框 34"/>
          <p:cNvSpPr>
            <a:spLocks noChangeArrowheads="1"/>
          </p:cNvSpPr>
          <p:nvPr/>
        </p:nvSpPr>
        <p:spPr bwMode="auto">
          <a:xfrm>
            <a:off x="1234312" y="2159536"/>
            <a:ext cx="3028379"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01.</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
        <p:nvSpPr>
          <p:cNvPr id="15" name="文本框 34"/>
          <p:cNvSpPr>
            <a:spLocks noChangeArrowheads="1"/>
          </p:cNvSpPr>
          <p:nvPr/>
        </p:nvSpPr>
        <p:spPr bwMode="auto">
          <a:xfrm>
            <a:off x="3185289" y="4464416"/>
            <a:ext cx="3346176"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02.</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
        <p:nvSpPr>
          <p:cNvPr id="16" name="文本框 34"/>
          <p:cNvSpPr>
            <a:spLocks noChangeArrowheads="1"/>
          </p:cNvSpPr>
          <p:nvPr/>
        </p:nvSpPr>
        <p:spPr bwMode="auto">
          <a:xfrm>
            <a:off x="4858377" y="2094153"/>
            <a:ext cx="2914023"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03.</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
        <p:nvSpPr>
          <p:cNvPr id="17" name="文本框 34"/>
          <p:cNvSpPr>
            <a:spLocks noChangeArrowheads="1"/>
          </p:cNvSpPr>
          <p:nvPr/>
        </p:nvSpPr>
        <p:spPr bwMode="auto">
          <a:xfrm>
            <a:off x="7192702" y="4522129"/>
            <a:ext cx="3346176"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04.</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
        <p:nvSpPr>
          <p:cNvPr id="18" name="文本框 34"/>
          <p:cNvSpPr>
            <a:spLocks noChangeArrowheads="1"/>
          </p:cNvSpPr>
          <p:nvPr/>
        </p:nvSpPr>
        <p:spPr bwMode="auto">
          <a:xfrm>
            <a:off x="8368085" y="2094152"/>
            <a:ext cx="2914023" cy="113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16" tIns="48106" rIns="96216" bIns="48106">
            <a:spAutoFit/>
          </a:bodyPr>
          <a:lstStyle/>
          <a:p>
            <a:pPr defTabSz="962025" fontAlgn="auto">
              <a:lnSpc>
                <a:spcPct val="150000"/>
              </a:lnSpc>
              <a:spcBef>
                <a:spcPts val="0"/>
              </a:spcBef>
              <a:spcAft>
                <a:spcPts val="0"/>
              </a:spcAft>
            </a:pPr>
            <a:r>
              <a:rPr lang="en-US" altLang="zh-CN" sz="1700" b="1" dirty="0">
                <a:solidFill>
                  <a:schemeClr val="tx1">
                    <a:lumMod val="75000"/>
                    <a:lumOff val="25000"/>
                  </a:schemeClr>
                </a:solidFill>
                <a:latin typeface="+mn-lt"/>
                <a:ea typeface="+mn-ea"/>
                <a:cs typeface="+mn-ea"/>
                <a:sym typeface="+mn-lt"/>
              </a:rPr>
              <a:t>05.</a:t>
            </a:r>
            <a:r>
              <a:rPr lang="zh-CN" altLang="en-US" sz="1700" b="1" dirty="0">
                <a:solidFill>
                  <a:schemeClr val="tx1">
                    <a:lumMod val="75000"/>
                    <a:lumOff val="25000"/>
                  </a:schemeClr>
                </a:solidFill>
                <a:latin typeface="+mn-lt"/>
                <a:ea typeface="+mn-ea"/>
                <a:cs typeface="+mn-ea"/>
                <a:sym typeface="+mn-lt"/>
              </a:rPr>
              <a:t>添加文本标题</a:t>
            </a:r>
            <a:endParaRPr lang="en-US" altLang="zh-CN" sz="1700" b="1" dirty="0">
              <a:solidFill>
                <a:schemeClr val="tx1">
                  <a:lumMod val="75000"/>
                  <a:lumOff val="25000"/>
                </a:schemeClr>
              </a:solidFill>
              <a:latin typeface="+mn-lt"/>
              <a:ea typeface="+mn-ea"/>
              <a:cs typeface="+mn-ea"/>
              <a:sym typeface="+mn-lt"/>
            </a:endParaRPr>
          </a:p>
          <a:p>
            <a:pPr defTabSz="962025" fontAlgn="auto">
              <a:lnSpc>
                <a:spcPct val="150000"/>
              </a:lnSpc>
              <a:spcBef>
                <a:spcPts val="0"/>
              </a:spcBef>
              <a:spcAft>
                <a:spcPts val="0"/>
              </a:spcAft>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4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conveyor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33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1+#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533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1+#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53300" fill="hold" grpId="0"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1+#ppt_w/2"/>
                                          </p:val>
                                        </p:tav>
                                        <p:tav tm="100000">
                                          <p:val>
                                            <p:strVal val="#ppt_x"/>
                                          </p:val>
                                        </p:tav>
                                      </p:tavLst>
                                    </p:anim>
                                    <p:anim calcmode="lin" valueType="num">
                                      <p:cBhvr additive="base">
                                        <p:cTn id="20" dur="75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2" decel="533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1+#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64879" y="388878"/>
            <a:ext cx="4569524" cy="339776"/>
            <a:chOff x="564879" y="388878"/>
            <a:chExt cx="4569524" cy="339776"/>
          </a:xfrm>
        </p:grpSpPr>
        <p:sp>
          <p:nvSpPr>
            <p:cNvPr id="2" name="文本框 1"/>
            <p:cNvSpPr txBox="1"/>
            <p:nvPr/>
          </p:nvSpPr>
          <p:spPr>
            <a:xfrm>
              <a:off x="1003139" y="390100"/>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TEAM</a:t>
              </a:r>
              <a:endParaRPr lang="zh-CN" altLang="en-US" sz="1600" dirty="0">
                <a:solidFill>
                  <a:schemeClr val="tx1">
                    <a:lumMod val="85000"/>
                    <a:lumOff val="15000"/>
                  </a:schemeClr>
                </a:solidFill>
                <a:ea typeface="字魂58号-创中黑" panose="00000500000000000000" pitchFamily="2" charset="-122"/>
              </a:endParaRPr>
            </a:p>
          </p:txBody>
        </p:sp>
        <p:sp>
          <p:nvSpPr>
            <p:cNvPr id="3" name="文本框 2"/>
            <p:cNvSpPr txBox="1"/>
            <p:nvPr/>
          </p:nvSpPr>
          <p:spPr>
            <a:xfrm>
              <a:off x="2063778" y="390100"/>
              <a:ext cx="921382"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ABOUT</a:t>
              </a:r>
              <a:endParaRPr lang="zh-CN" altLang="en-US" sz="1600" dirty="0">
                <a:solidFill>
                  <a:schemeClr val="tx1">
                    <a:lumMod val="85000"/>
                    <a:lumOff val="15000"/>
                  </a:schemeClr>
                </a:solidFill>
                <a:ea typeface="字魂58号-创中黑" panose="00000500000000000000" pitchFamily="2" charset="-122"/>
              </a:endParaRPr>
            </a:p>
          </p:txBody>
        </p:sp>
        <p:sp>
          <p:nvSpPr>
            <p:cNvPr id="5" name="文本框 4"/>
            <p:cNvSpPr txBox="1"/>
            <p:nvPr/>
          </p:nvSpPr>
          <p:spPr>
            <a:xfrm>
              <a:off x="3246337"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WORK</a:t>
              </a:r>
              <a:endParaRPr lang="zh-CN" altLang="en-US" sz="1600" dirty="0">
                <a:solidFill>
                  <a:schemeClr val="tx1">
                    <a:lumMod val="85000"/>
                    <a:lumOff val="15000"/>
                  </a:schemeClr>
                </a:solidFill>
                <a:ea typeface="字魂58号-创中黑" panose="00000500000000000000" pitchFamily="2" charset="-122"/>
              </a:endParaRPr>
            </a:p>
          </p:txBody>
        </p:sp>
        <p:sp>
          <p:nvSpPr>
            <p:cNvPr id="27" name="文本框 26"/>
            <p:cNvSpPr txBox="1"/>
            <p:nvPr/>
          </p:nvSpPr>
          <p:spPr>
            <a:xfrm>
              <a:off x="4367936"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PLAN</a:t>
              </a:r>
              <a:endParaRPr lang="zh-CN" altLang="en-US" sz="1600" dirty="0">
                <a:solidFill>
                  <a:schemeClr val="tx1">
                    <a:lumMod val="85000"/>
                    <a:lumOff val="15000"/>
                  </a:schemeClr>
                </a:solidFill>
                <a:ea typeface="字魂58号-创中黑" panose="00000500000000000000" pitchFamily="2" charset="-122"/>
              </a:endParaRPr>
            </a:p>
          </p:txBody>
        </p:sp>
        <p:grpSp>
          <p:nvGrpSpPr>
            <p:cNvPr id="28" name="组合 27"/>
            <p:cNvGrpSpPr/>
            <p:nvPr/>
          </p:nvGrpSpPr>
          <p:grpSpPr>
            <a:xfrm flipV="1">
              <a:off x="564879" y="481500"/>
              <a:ext cx="243166" cy="184826"/>
              <a:chOff x="518160" y="1216729"/>
              <a:chExt cx="349846" cy="263421"/>
            </a:xfrm>
            <a:solidFill>
              <a:srgbClr val="659586"/>
            </a:solidFill>
          </p:grpSpPr>
          <p:sp>
            <p:nvSpPr>
              <p:cNvPr id="9" name="矩形: 圆角 28"/>
              <p:cNvSpPr/>
              <p:nvPr/>
            </p:nvSpPr>
            <p:spPr>
              <a:xfrm>
                <a:off x="518160" y="1317120"/>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0" name="矩形: 圆角 29"/>
              <p:cNvSpPr/>
              <p:nvPr/>
            </p:nvSpPr>
            <p:spPr>
              <a:xfrm>
                <a:off x="518160" y="1428113"/>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1" name="矩形: 圆角 30"/>
              <p:cNvSpPr/>
              <p:nvPr/>
            </p:nvSpPr>
            <p:spPr>
              <a:xfrm>
                <a:off x="518160" y="1216729"/>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grpSp>
      </p:grpSp>
      <p:sp>
        <p:nvSpPr>
          <p:cNvPr id="32" name="矩形 31"/>
          <p:cNvSpPr/>
          <p:nvPr/>
        </p:nvSpPr>
        <p:spPr>
          <a:xfrm>
            <a:off x="3854331" y="4812716"/>
            <a:ext cx="4173376" cy="1198880"/>
          </a:xfrm>
          <a:prstGeom prst="rect">
            <a:avLst/>
          </a:prstGeom>
        </p:spPr>
        <p:txBody>
          <a:bodyPr wrap="square">
            <a:spAutoFit/>
          </a:bodyPr>
          <a:p>
            <a:pPr algn="dist"/>
            <a:r>
              <a:rPr lang="zh-CN" altLang="en-US" sz="7200" b="1" dirty="0">
                <a:solidFill>
                  <a:srgbClr val="659586"/>
                </a:solidFill>
                <a:cs typeface="+mn-ea"/>
                <a:sym typeface="+mn-lt"/>
              </a:rPr>
              <a:t>履职能力</a:t>
            </a:r>
            <a:endParaRPr lang="zh-CN" altLang="en-US" sz="7200" b="1" dirty="0">
              <a:solidFill>
                <a:srgbClr val="659586"/>
              </a:solidFill>
              <a:cs typeface="+mn-ea"/>
              <a:sym typeface="+mn-lt"/>
            </a:endParaRPr>
          </a:p>
        </p:txBody>
      </p:sp>
      <p:sp>
        <p:nvSpPr>
          <p:cNvPr id="34" name="文本框 33"/>
          <p:cNvSpPr txBox="1"/>
          <p:nvPr/>
        </p:nvSpPr>
        <p:spPr>
          <a:xfrm>
            <a:off x="4903330" y="3917304"/>
            <a:ext cx="2177115" cy="706755"/>
          </a:xfrm>
          <a:prstGeom prst="rect">
            <a:avLst/>
          </a:prstGeom>
          <a:noFill/>
        </p:spPr>
        <p:txBody>
          <a:bodyPr wrap="square" rtlCol="0">
            <a:spAutoFit/>
          </a:bodyPr>
          <a:p>
            <a:pPr algn="dist"/>
            <a:r>
              <a:rPr lang="en-US" altLang="zh-CN" sz="4000" dirty="0">
                <a:solidFill>
                  <a:schemeClr val="tx1">
                    <a:lumMod val="85000"/>
                    <a:lumOff val="15000"/>
                  </a:schemeClr>
                </a:solidFill>
                <a:cs typeface="+mn-ea"/>
                <a:sym typeface="+mn-lt"/>
              </a:rPr>
              <a:t>Part 03</a:t>
            </a:r>
            <a:endParaRPr lang="en-US" sz="4000" dirty="0">
              <a:solidFill>
                <a:schemeClr val="tx1">
                  <a:lumMod val="85000"/>
                  <a:lumOff val="1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32"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履职能力</a:t>
              </a:r>
              <a:endParaRPr lang="zh-CN" altLang="en-US" sz="3200" b="1" dirty="0">
                <a:solidFill>
                  <a:srgbClr val="659586"/>
                </a:solidFill>
                <a:cs typeface="+mn-ea"/>
                <a:sym typeface="+mn-lt"/>
              </a:endParaRPr>
            </a:p>
          </p:txBody>
        </p:sp>
      </p:grpSp>
      <p:sp>
        <p:nvSpPr>
          <p:cNvPr id="8" name="Freeform 5"/>
          <p:cNvSpPr>
            <a:spLocks noEditPoints="1"/>
          </p:cNvSpPr>
          <p:nvPr/>
        </p:nvSpPr>
        <p:spPr bwMode="auto">
          <a:xfrm>
            <a:off x="1777699" y="2501932"/>
            <a:ext cx="1826482" cy="2107700"/>
          </a:xfrm>
          <a:custGeom>
            <a:avLst/>
            <a:gdLst>
              <a:gd name="T0" fmla="*/ 0 w 1273"/>
              <a:gd name="T1" fmla="*/ 1102 h 1469"/>
              <a:gd name="T2" fmla="*/ 0 w 1273"/>
              <a:gd name="T3" fmla="*/ 367 h 1469"/>
              <a:gd name="T4" fmla="*/ 636 w 1273"/>
              <a:gd name="T5" fmla="*/ 0 h 1469"/>
              <a:gd name="T6" fmla="*/ 1273 w 1273"/>
              <a:gd name="T7" fmla="*/ 367 h 1469"/>
              <a:gd name="T8" fmla="*/ 1273 w 1273"/>
              <a:gd name="T9" fmla="*/ 1102 h 1469"/>
              <a:gd name="T10" fmla="*/ 636 w 1273"/>
              <a:gd name="T11" fmla="*/ 1469 h 1469"/>
              <a:gd name="T12" fmla="*/ 0 w 1273"/>
              <a:gd name="T13" fmla="*/ 1102 h 1469"/>
              <a:gd name="T14" fmla="*/ 130 w 1273"/>
              <a:gd name="T15" fmla="*/ 443 h 1469"/>
              <a:gd name="T16" fmla="*/ 130 w 1273"/>
              <a:gd name="T17" fmla="*/ 1026 h 1469"/>
              <a:gd name="T18" fmla="*/ 636 w 1273"/>
              <a:gd name="T19" fmla="*/ 1318 h 1469"/>
              <a:gd name="T20" fmla="*/ 1142 w 1273"/>
              <a:gd name="T21" fmla="*/ 1026 h 1469"/>
              <a:gd name="T22" fmla="*/ 1142 w 1273"/>
              <a:gd name="T23" fmla="*/ 443 h 1469"/>
              <a:gd name="T24" fmla="*/ 636 w 1273"/>
              <a:gd name="T25" fmla="*/ 151 h 1469"/>
              <a:gd name="T26" fmla="*/ 130 w 1273"/>
              <a:gd name="T27" fmla="*/ 44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3" h="1469">
                <a:moveTo>
                  <a:pt x="0" y="1102"/>
                </a:moveTo>
                <a:lnTo>
                  <a:pt x="0" y="367"/>
                </a:lnTo>
                <a:lnTo>
                  <a:pt x="636" y="0"/>
                </a:lnTo>
                <a:lnTo>
                  <a:pt x="1273" y="367"/>
                </a:lnTo>
                <a:lnTo>
                  <a:pt x="1273" y="1102"/>
                </a:lnTo>
                <a:lnTo>
                  <a:pt x="636" y="1469"/>
                </a:lnTo>
                <a:lnTo>
                  <a:pt x="0" y="1102"/>
                </a:lnTo>
                <a:close/>
                <a:moveTo>
                  <a:pt x="130" y="443"/>
                </a:moveTo>
                <a:lnTo>
                  <a:pt x="130" y="1026"/>
                </a:lnTo>
                <a:lnTo>
                  <a:pt x="636" y="1318"/>
                </a:lnTo>
                <a:lnTo>
                  <a:pt x="1142" y="1026"/>
                </a:lnTo>
                <a:lnTo>
                  <a:pt x="1142" y="443"/>
                </a:lnTo>
                <a:lnTo>
                  <a:pt x="636" y="151"/>
                </a:lnTo>
                <a:lnTo>
                  <a:pt x="130" y="443"/>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9" name="Freeform 6"/>
          <p:cNvSpPr/>
          <p:nvPr/>
        </p:nvSpPr>
        <p:spPr bwMode="auto">
          <a:xfrm>
            <a:off x="2199526" y="2052844"/>
            <a:ext cx="984263" cy="499305"/>
          </a:xfrm>
          <a:custGeom>
            <a:avLst/>
            <a:gdLst>
              <a:gd name="T0" fmla="*/ 686 w 686"/>
              <a:gd name="T1" fmla="*/ 196 h 348"/>
              <a:gd name="T2" fmla="*/ 344 w 686"/>
              <a:gd name="T3" fmla="*/ 0 h 348"/>
              <a:gd name="T4" fmla="*/ 344 w 686"/>
              <a:gd name="T5" fmla="*/ 0 h 348"/>
              <a:gd name="T6" fmla="*/ 342 w 686"/>
              <a:gd name="T7" fmla="*/ 0 h 348"/>
              <a:gd name="T8" fmla="*/ 0 w 686"/>
              <a:gd name="T9" fmla="*/ 196 h 348"/>
              <a:gd name="T10" fmla="*/ 0 w 686"/>
              <a:gd name="T11" fmla="*/ 348 h 348"/>
              <a:gd name="T12" fmla="*/ 344 w 686"/>
              <a:gd name="T13" fmla="*/ 151 h 348"/>
              <a:gd name="T14" fmla="*/ 686 w 686"/>
              <a:gd name="T15" fmla="*/ 348 h 348"/>
              <a:gd name="T16" fmla="*/ 686 w 686"/>
              <a:gd name="T17" fmla="*/ 19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348">
                <a:moveTo>
                  <a:pt x="686" y="196"/>
                </a:moveTo>
                <a:lnTo>
                  <a:pt x="344" y="0"/>
                </a:lnTo>
                <a:lnTo>
                  <a:pt x="344" y="0"/>
                </a:lnTo>
                <a:lnTo>
                  <a:pt x="342" y="0"/>
                </a:lnTo>
                <a:lnTo>
                  <a:pt x="0" y="196"/>
                </a:lnTo>
                <a:lnTo>
                  <a:pt x="0" y="348"/>
                </a:lnTo>
                <a:lnTo>
                  <a:pt x="344" y="151"/>
                </a:lnTo>
                <a:lnTo>
                  <a:pt x="686" y="348"/>
                </a:lnTo>
                <a:lnTo>
                  <a:pt x="686" y="196"/>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0" name="Freeform 9"/>
          <p:cNvSpPr>
            <a:spLocks noEditPoints="1"/>
          </p:cNvSpPr>
          <p:nvPr/>
        </p:nvSpPr>
        <p:spPr bwMode="auto">
          <a:xfrm>
            <a:off x="4098655" y="2501932"/>
            <a:ext cx="1826482" cy="2107700"/>
          </a:xfrm>
          <a:custGeom>
            <a:avLst/>
            <a:gdLst>
              <a:gd name="T0" fmla="*/ 0 w 1273"/>
              <a:gd name="T1" fmla="*/ 1102 h 1469"/>
              <a:gd name="T2" fmla="*/ 0 w 1273"/>
              <a:gd name="T3" fmla="*/ 367 h 1469"/>
              <a:gd name="T4" fmla="*/ 636 w 1273"/>
              <a:gd name="T5" fmla="*/ 0 h 1469"/>
              <a:gd name="T6" fmla="*/ 1273 w 1273"/>
              <a:gd name="T7" fmla="*/ 367 h 1469"/>
              <a:gd name="T8" fmla="*/ 1273 w 1273"/>
              <a:gd name="T9" fmla="*/ 1102 h 1469"/>
              <a:gd name="T10" fmla="*/ 636 w 1273"/>
              <a:gd name="T11" fmla="*/ 1469 h 1469"/>
              <a:gd name="T12" fmla="*/ 0 w 1273"/>
              <a:gd name="T13" fmla="*/ 1102 h 1469"/>
              <a:gd name="T14" fmla="*/ 130 w 1273"/>
              <a:gd name="T15" fmla="*/ 443 h 1469"/>
              <a:gd name="T16" fmla="*/ 130 w 1273"/>
              <a:gd name="T17" fmla="*/ 1026 h 1469"/>
              <a:gd name="T18" fmla="*/ 636 w 1273"/>
              <a:gd name="T19" fmla="*/ 1318 h 1469"/>
              <a:gd name="T20" fmla="*/ 1142 w 1273"/>
              <a:gd name="T21" fmla="*/ 1026 h 1469"/>
              <a:gd name="T22" fmla="*/ 1142 w 1273"/>
              <a:gd name="T23" fmla="*/ 443 h 1469"/>
              <a:gd name="T24" fmla="*/ 636 w 1273"/>
              <a:gd name="T25" fmla="*/ 151 h 1469"/>
              <a:gd name="T26" fmla="*/ 130 w 1273"/>
              <a:gd name="T27" fmla="*/ 44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3" h="1469">
                <a:moveTo>
                  <a:pt x="0" y="1102"/>
                </a:moveTo>
                <a:lnTo>
                  <a:pt x="0" y="367"/>
                </a:lnTo>
                <a:lnTo>
                  <a:pt x="636" y="0"/>
                </a:lnTo>
                <a:lnTo>
                  <a:pt x="1273" y="367"/>
                </a:lnTo>
                <a:lnTo>
                  <a:pt x="1273" y="1102"/>
                </a:lnTo>
                <a:lnTo>
                  <a:pt x="636" y="1469"/>
                </a:lnTo>
                <a:lnTo>
                  <a:pt x="0" y="1102"/>
                </a:lnTo>
                <a:close/>
                <a:moveTo>
                  <a:pt x="130" y="443"/>
                </a:moveTo>
                <a:lnTo>
                  <a:pt x="130" y="1026"/>
                </a:lnTo>
                <a:lnTo>
                  <a:pt x="636" y="1318"/>
                </a:lnTo>
                <a:lnTo>
                  <a:pt x="1142" y="1026"/>
                </a:lnTo>
                <a:lnTo>
                  <a:pt x="1142" y="443"/>
                </a:lnTo>
                <a:lnTo>
                  <a:pt x="636" y="151"/>
                </a:lnTo>
                <a:lnTo>
                  <a:pt x="130" y="443"/>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1" name="Freeform 10"/>
          <p:cNvSpPr/>
          <p:nvPr/>
        </p:nvSpPr>
        <p:spPr bwMode="auto">
          <a:xfrm>
            <a:off x="4520482" y="2052844"/>
            <a:ext cx="984263" cy="499305"/>
          </a:xfrm>
          <a:custGeom>
            <a:avLst/>
            <a:gdLst>
              <a:gd name="T0" fmla="*/ 686 w 686"/>
              <a:gd name="T1" fmla="*/ 196 h 348"/>
              <a:gd name="T2" fmla="*/ 344 w 686"/>
              <a:gd name="T3" fmla="*/ 0 h 348"/>
              <a:gd name="T4" fmla="*/ 344 w 686"/>
              <a:gd name="T5" fmla="*/ 0 h 348"/>
              <a:gd name="T6" fmla="*/ 342 w 686"/>
              <a:gd name="T7" fmla="*/ 0 h 348"/>
              <a:gd name="T8" fmla="*/ 0 w 686"/>
              <a:gd name="T9" fmla="*/ 196 h 348"/>
              <a:gd name="T10" fmla="*/ 0 w 686"/>
              <a:gd name="T11" fmla="*/ 348 h 348"/>
              <a:gd name="T12" fmla="*/ 344 w 686"/>
              <a:gd name="T13" fmla="*/ 151 h 348"/>
              <a:gd name="T14" fmla="*/ 686 w 686"/>
              <a:gd name="T15" fmla="*/ 348 h 348"/>
              <a:gd name="T16" fmla="*/ 686 w 686"/>
              <a:gd name="T17" fmla="*/ 19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348">
                <a:moveTo>
                  <a:pt x="686" y="196"/>
                </a:moveTo>
                <a:lnTo>
                  <a:pt x="344" y="0"/>
                </a:lnTo>
                <a:lnTo>
                  <a:pt x="344" y="0"/>
                </a:lnTo>
                <a:lnTo>
                  <a:pt x="342" y="0"/>
                </a:lnTo>
                <a:lnTo>
                  <a:pt x="0" y="196"/>
                </a:lnTo>
                <a:lnTo>
                  <a:pt x="0" y="348"/>
                </a:lnTo>
                <a:lnTo>
                  <a:pt x="344" y="151"/>
                </a:lnTo>
                <a:lnTo>
                  <a:pt x="686" y="348"/>
                </a:lnTo>
                <a:lnTo>
                  <a:pt x="686" y="196"/>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2" name="Freeform 12"/>
          <p:cNvSpPr>
            <a:spLocks noEditPoints="1"/>
          </p:cNvSpPr>
          <p:nvPr/>
        </p:nvSpPr>
        <p:spPr bwMode="auto">
          <a:xfrm>
            <a:off x="6419612" y="2501932"/>
            <a:ext cx="1826482" cy="2107700"/>
          </a:xfrm>
          <a:custGeom>
            <a:avLst/>
            <a:gdLst>
              <a:gd name="T0" fmla="*/ 0 w 1273"/>
              <a:gd name="T1" fmla="*/ 1102 h 1469"/>
              <a:gd name="T2" fmla="*/ 0 w 1273"/>
              <a:gd name="T3" fmla="*/ 367 h 1469"/>
              <a:gd name="T4" fmla="*/ 636 w 1273"/>
              <a:gd name="T5" fmla="*/ 0 h 1469"/>
              <a:gd name="T6" fmla="*/ 1273 w 1273"/>
              <a:gd name="T7" fmla="*/ 367 h 1469"/>
              <a:gd name="T8" fmla="*/ 1273 w 1273"/>
              <a:gd name="T9" fmla="*/ 1102 h 1469"/>
              <a:gd name="T10" fmla="*/ 636 w 1273"/>
              <a:gd name="T11" fmla="*/ 1469 h 1469"/>
              <a:gd name="T12" fmla="*/ 0 w 1273"/>
              <a:gd name="T13" fmla="*/ 1102 h 1469"/>
              <a:gd name="T14" fmla="*/ 130 w 1273"/>
              <a:gd name="T15" fmla="*/ 443 h 1469"/>
              <a:gd name="T16" fmla="*/ 130 w 1273"/>
              <a:gd name="T17" fmla="*/ 1026 h 1469"/>
              <a:gd name="T18" fmla="*/ 636 w 1273"/>
              <a:gd name="T19" fmla="*/ 1318 h 1469"/>
              <a:gd name="T20" fmla="*/ 1142 w 1273"/>
              <a:gd name="T21" fmla="*/ 1026 h 1469"/>
              <a:gd name="T22" fmla="*/ 1142 w 1273"/>
              <a:gd name="T23" fmla="*/ 443 h 1469"/>
              <a:gd name="T24" fmla="*/ 636 w 1273"/>
              <a:gd name="T25" fmla="*/ 151 h 1469"/>
              <a:gd name="T26" fmla="*/ 130 w 1273"/>
              <a:gd name="T27" fmla="*/ 44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3" h="1469">
                <a:moveTo>
                  <a:pt x="0" y="1102"/>
                </a:moveTo>
                <a:lnTo>
                  <a:pt x="0" y="367"/>
                </a:lnTo>
                <a:lnTo>
                  <a:pt x="636" y="0"/>
                </a:lnTo>
                <a:lnTo>
                  <a:pt x="1273" y="367"/>
                </a:lnTo>
                <a:lnTo>
                  <a:pt x="1273" y="1102"/>
                </a:lnTo>
                <a:lnTo>
                  <a:pt x="636" y="1469"/>
                </a:lnTo>
                <a:lnTo>
                  <a:pt x="0" y="1102"/>
                </a:lnTo>
                <a:close/>
                <a:moveTo>
                  <a:pt x="130" y="443"/>
                </a:moveTo>
                <a:lnTo>
                  <a:pt x="130" y="1026"/>
                </a:lnTo>
                <a:lnTo>
                  <a:pt x="636" y="1318"/>
                </a:lnTo>
                <a:lnTo>
                  <a:pt x="1142" y="1026"/>
                </a:lnTo>
                <a:lnTo>
                  <a:pt x="1142" y="443"/>
                </a:lnTo>
                <a:lnTo>
                  <a:pt x="636" y="151"/>
                </a:lnTo>
                <a:lnTo>
                  <a:pt x="130" y="443"/>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3" name="Freeform 13"/>
          <p:cNvSpPr/>
          <p:nvPr/>
        </p:nvSpPr>
        <p:spPr bwMode="auto">
          <a:xfrm>
            <a:off x="6841439" y="2052844"/>
            <a:ext cx="984263" cy="499305"/>
          </a:xfrm>
          <a:custGeom>
            <a:avLst/>
            <a:gdLst>
              <a:gd name="T0" fmla="*/ 686 w 686"/>
              <a:gd name="T1" fmla="*/ 196 h 348"/>
              <a:gd name="T2" fmla="*/ 344 w 686"/>
              <a:gd name="T3" fmla="*/ 0 h 348"/>
              <a:gd name="T4" fmla="*/ 344 w 686"/>
              <a:gd name="T5" fmla="*/ 0 h 348"/>
              <a:gd name="T6" fmla="*/ 342 w 686"/>
              <a:gd name="T7" fmla="*/ 0 h 348"/>
              <a:gd name="T8" fmla="*/ 0 w 686"/>
              <a:gd name="T9" fmla="*/ 196 h 348"/>
              <a:gd name="T10" fmla="*/ 0 w 686"/>
              <a:gd name="T11" fmla="*/ 348 h 348"/>
              <a:gd name="T12" fmla="*/ 344 w 686"/>
              <a:gd name="T13" fmla="*/ 151 h 348"/>
              <a:gd name="T14" fmla="*/ 686 w 686"/>
              <a:gd name="T15" fmla="*/ 348 h 348"/>
              <a:gd name="T16" fmla="*/ 686 w 686"/>
              <a:gd name="T17" fmla="*/ 19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348">
                <a:moveTo>
                  <a:pt x="686" y="196"/>
                </a:moveTo>
                <a:lnTo>
                  <a:pt x="344" y="0"/>
                </a:lnTo>
                <a:lnTo>
                  <a:pt x="344" y="0"/>
                </a:lnTo>
                <a:lnTo>
                  <a:pt x="342" y="0"/>
                </a:lnTo>
                <a:lnTo>
                  <a:pt x="0" y="196"/>
                </a:lnTo>
                <a:lnTo>
                  <a:pt x="0" y="348"/>
                </a:lnTo>
                <a:lnTo>
                  <a:pt x="344" y="151"/>
                </a:lnTo>
                <a:lnTo>
                  <a:pt x="686" y="348"/>
                </a:lnTo>
                <a:lnTo>
                  <a:pt x="686" y="196"/>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4" name="Freeform 15"/>
          <p:cNvSpPr>
            <a:spLocks noEditPoints="1"/>
          </p:cNvSpPr>
          <p:nvPr/>
        </p:nvSpPr>
        <p:spPr bwMode="auto">
          <a:xfrm>
            <a:off x="8740569" y="2501932"/>
            <a:ext cx="1826482" cy="2107700"/>
          </a:xfrm>
          <a:custGeom>
            <a:avLst/>
            <a:gdLst>
              <a:gd name="T0" fmla="*/ 0 w 1273"/>
              <a:gd name="T1" fmla="*/ 1102 h 1469"/>
              <a:gd name="T2" fmla="*/ 0 w 1273"/>
              <a:gd name="T3" fmla="*/ 367 h 1469"/>
              <a:gd name="T4" fmla="*/ 636 w 1273"/>
              <a:gd name="T5" fmla="*/ 0 h 1469"/>
              <a:gd name="T6" fmla="*/ 1273 w 1273"/>
              <a:gd name="T7" fmla="*/ 367 h 1469"/>
              <a:gd name="T8" fmla="*/ 1273 w 1273"/>
              <a:gd name="T9" fmla="*/ 1102 h 1469"/>
              <a:gd name="T10" fmla="*/ 636 w 1273"/>
              <a:gd name="T11" fmla="*/ 1469 h 1469"/>
              <a:gd name="T12" fmla="*/ 0 w 1273"/>
              <a:gd name="T13" fmla="*/ 1102 h 1469"/>
              <a:gd name="T14" fmla="*/ 130 w 1273"/>
              <a:gd name="T15" fmla="*/ 443 h 1469"/>
              <a:gd name="T16" fmla="*/ 130 w 1273"/>
              <a:gd name="T17" fmla="*/ 1026 h 1469"/>
              <a:gd name="T18" fmla="*/ 636 w 1273"/>
              <a:gd name="T19" fmla="*/ 1318 h 1469"/>
              <a:gd name="T20" fmla="*/ 1142 w 1273"/>
              <a:gd name="T21" fmla="*/ 1026 h 1469"/>
              <a:gd name="T22" fmla="*/ 1142 w 1273"/>
              <a:gd name="T23" fmla="*/ 443 h 1469"/>
              <a:gd name="T24" fmla="*/ 636 w 1273"/>
              <a:gd name="T25" fmla="*/ 151 h 1469"/>
              <a:gd name="T26" fmla="*/ 130 w 1273"/>
              <a:gd name="T27" fmla="*/ 44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3" h="1469">
                <a:moveTo>
                  <a:pt x="0" y="1102"/>
                </a:moveTo>
                <a:lnTo>
                  <a:pt x="0" y="367"/>
                </a:lnTo>
                <a:lnTo>
                  <a:pt x="636" y="0"/>
                </a:lnTo>
                <a:lnTo>
                  <a:pt x="1273" y="367"/>
                </a:lnTo>
                <a:lnTo>
                  <a:pt x="1273" y="1102"/>
                </a:lnTo>
                <a:lnTo>
                  <a:pt x="636" y="1469"/>
                </a:lnTo>
                <a:lnTo>
                  <a:pt x="0" y="1102"/>
                </a:lnTo>
                <a:close/>
                <a:moveTo>
                  <a:pt x="130" y="443"/>
                </a:moveTo>
                <a:lnTo>
                  <a:pt x="130" y="1026"/>
                </a:lnTo>
                <a:lnTo>
                  <a:pt x="636" y="1318"/>
                </a:lnTo>
                <a:lnTo>
                  <a:pt x="1142" y="1026"/>
                </a:lnTo>
                <a:lnTo>
                  <a:pt x="1142" y="443"/>
                </a:lnTo>
                <a:lnTo>
                  <a:pt x="636" y="151"/>
                </a:lnTo>
                <a:lnTo>
                  <a:pt x="130" y="443"/>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5" name="Freeform 16"/>
          <p:cNvSpPr/>
          <p:nvPr/>
        </p:nvSpPr>
        <p:spPr bwMode="auto">
          <a:xfrm>
            <a:off x="9162396" y="2052844"/>
            <a:ext cx="984263" cy="499305"/>
          </a:xfrm>
          <a:custGeom>
            <a:avLst/>
            <a:gdLst>
              <a:gd name="T0" fmla="*/ 686 w 686"/>
              <a:gd name="T1" fmla="*/ 196 h 348"/>
              <a:gd name="T2" fmla="*/ 344 w 686"/>
              <a:gd name="T3" fmla="*/ 0 h 348"/>
              <a:gd name="T4" fmla="*/ 344 w 686"/>
              <a:gd name="T5" fmla="*/ 0 h 348"/>
              <a:gd name="T6" fmla="*/ 342 w 686"/>
              <a:gd name="T7" fmla="*/ 0 h 348"/>
              <a:gd name="T8" fmla="*/ 0 w 686"/>
              <a:gd name="T9" fmla="*/ 196 h 348"/>
              <a:gd name="T10" fmla="*/ 0 w 686"/>
              <a:gd name="T11" fmla="*/ 348 h 348"/>
              <a:gd name="T12" fmla="*/ 344 w 686"/>
              <a:gd name="T13" fmla="*/ 151 h 348"/>
              <a:gd name="T14" fmla="*/ 686 w 686"/>
              <a:gd name="T15" fmla="*/ 348 h 348"/>
              <a:gd name="T16" fmla="*/ 686 w 686"/>
              <a:gd name="T17" fmla="*/ 19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348">
                <a:moveTo>
                  <a:pt x="686" y="196"/>
                </a:moveTo>
                <a:lnTo>
                  <a:pt x="344" y="0"/>
                </a:lnTo>
                <a:lnTo>
                  <a:pt x="344" y="0"/>
                </a:lnTo>
                <a:lnTo>
                  <a:pt x="342" y="0"/>
                </a:lnTo>
                <a:lnTo>
                  <a:pt x="0" y="196"/>
                </a:lnTo>
                <a:lnTo>
                  <a:pt x="0" y="348"/>
                </a:lnTo>
                <a:lnTo>
                  <a:pt x="344" y="151"/>
                </a:lnTo>
                <a:lnTo>
                  <a:pt x="686" y="348"/>
                </a:lnTo>
                <a:lnTo>
                  <a:pt x="686" y="196"/>
                </a:lnTo>
                <a:close/>
              </a:path>
            </a:pathLst>
          </a:custGeom>
          <a:solidFill>
            <a:srgbClr val="659586"/>
          </a:solidFill>
          <a:ln>
            <a:noFill/>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nvGrpSpPr>
          <p:cNvPr id="16" name="Group 20"/>
          <p:cNvGrpSpPr/>
          <p:nvPr/>
        </p:nvGrpSpPr>
        <p:grpSpPr>
          <a:xfrm>
            <a:off x="7015293" y="3232898"/>
            <a:ext cx="635120" cy="529618"/>
            <a:chOff x="10987088" y="1993900"/>
            <a:chExt cx="477837" cy="398463"/>
          </a:xfrm>
          <a:solidFill>
            <a:srgbClr val="659586"/>
          </a:solidFill>
        </p:grpSpPr>
        <p:sp>
          <p:nvSpPr>
            <p:cNvPr id="17" name="Freeform 107"/>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18" name="Freeform 108"/>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grpSp>
        <p:nvGrpSpPr>
          <p:cNvPr id="19" name="Group 23"/>
          <p:cNvGrpSpPr/>
          <p:nvPr/>
        </p:nvGrpSpPr>
        <p:grpSpPr>
          <a:xfrm>
            <a:off x="4703831" y="3226567"/>
            <a:ext cx="616130" cy="542280"/>
            <a:chOff x="10059988" y="2759075"/>
            <a:chExt cx="463550" cy="407988"/>
          </a:xfrm>
          <a:solidFill>
            <a:srgbClr val="659586"/>
          </a:solidFill>
        </p:grpSpPr>
        <p:sp>
          <p:nvSpPr>
            <p:cNvPr id="20" name="Freeform 182"/>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1" name="Freeform 183"/>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2" name="Freeform 184"/>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3" name="Freeform 185"/>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grpSp>
        <p:nvGrpSpPr>
          <p:cNvPr id="24" name="Group 28"/>
          <p:cNvGrpSpPr/>
          <p:nvPr/>
        </p:nvGrpSpPr>
        <p:grpSpPr>
          <a:xfrm>
            <a:off x="9358406" y="3205468"/>
            <a:ext cx="590808" cy="584478"/>
            <a:chOff x="2587625" y="4291013"/>
            <a:chExt cx="444500" cy="439738"/>
          </a:xfrm>
          <a:solidFill>
            <a:srgbClr val="659586"/>
          </a:solidFill>
        </p:grpSpPr>
        <p:sp>
          <p:nvSpPr>
            <p:cNvPr id="25"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6" name="Freeform 291"/>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7" name="Freeform 292"/>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8" name="Freeform 293"/>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29" name="Freeform 294"/>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0"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grpSp>
        <p:nvGrpSpPr>
          <p:cNvPr id="31" name="Group 35"/>
          <p:cNvGrpSpPr/>
          <p:nvPr/>
        </p:nvGrpSpPr>
        <p:grpSpPr>
          <a:xfrm>
            <a:off x="2451990" y="3146236"/>
            <a:ext cx="477900" cy="702942"/>
            <a:chOff x="9209088" y="5059363"/>
            <a:chExt cx="300038" cy="441324"/>
          </a:xfrm>
          <a:solidFill>
            <a:srgbClr val="659586"/>
          </a:solidFill>
        </p:grpSpPr>
        <p:sp>
          <p:nvSpPr>
            <p:cNvPr id="32"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3"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4"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5"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6"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sp>
          <p:nvSpPr>
            <p:cNvPr id="37"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tx1">
                    <a:lumMod val="85000"/>
                    <a:lumOff val="15000"/>
                  </a:schemeClr>
                </a:solidFill>
                <a:cs typeface="+mn-ea"/>
                <a:sym typeface="+mn-lt"/>
              </a:endParaRPr>
            </a:p>
          </p:txBody>
        </p:sp>
      </p:grpSp>
      <p:grpSp>
        <p:nvGrpSpPr>
          <p:cNvPr id="38" name="Group 43"/>
          <p:cNvGrpSpPr/>
          <p:nvPr/>
        </p:nvGrpSpPr>
        <p:grpSpPr>
          <a:xfrm>
            <a:off x="1680882" y="4905458"/>
            <a:ext cx="2020117" cy="742999"/>
            <a:chOff x="1821180" y="2300869"/>
            <a:chExt cx="2020117" cy="742999"/>
          </a:xfrm>
        </p:grpSpPr>
        <p:sp>
          <p:nvSpPr>
            <p:cNvPr id="39" name="Inhaltsplatzhalter 4"/>
            <p:cNvSpPr txBox="1"/>
            <p:nvPr/>
          </p:nvSpPr>
          <p:spPr>
            <a:xfrm>
              <a:off x="1821180" y="2300869"/>
              <a:ext cx="2020117"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dirty="0">
                  <a:solidFill>
                    <a:schemeClr val="tx1">
                      <a:lumMod val="85000"/>
                      <a:lumOff val="15000"/>
                    </a:schemeClr>
                  </a:solidFill>
                  <a:latin typeface="微软雅黑" panose="020B0503020204020204" pitchFamily="34" charset="-122"/>
                  <a:cs typeface="+mn-ea"/>
                  <a:sym typeface="+mn-lt"/>
                </a:rPr>
                <a:t>输入标题</a:t>
              </a:r>
              <a:endParaRPr lang="en-US" sz="1100" dirty="0">
                <a:solidFill>
                  <a:schemeClr val="tx1">
                    <a:lumMod val="85000"/>
                    <a:lumOff val="15000"/>
                  </a:schemeClr>
                </a:solidFill>
                <a:latin typeface="+mn-lt"/>
                <a:cs typeface="+mn-ea"/>
                <a:sym typeface="+mn-lt"/>
              </a:endParaRPr>
            </a:p>
          </p:txBody>
        </p:sp>
        <p:sp>
          <p:nvSpPr>
            <p:cNvPr id="40" name="Inhaltsplatzhalter 4"/>
            <p:cNvSpPr txBox="1"/>
            <p:nvPr/>
          </p:nvSpPr>
          <p:spPr>
            <a:xfrm>
              <a:off x="1821180" y="2565917"/>
              <a:ext cx="2020117" cy="477951"/>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defTabSz="914400">
                <a:lnSpc>
                  <a:spcPct val="150000"/>
                </a:lnSpc>
                <a:spcAft>
                  <a:spcPts val="0"/>
                </a:spcAft>
                <a:buNone/>
              </a:pPr>
              <a:r>
                <a:rPr lang="zh-CN" altLang="en-US" sz="1100" dirty="0">
                  <a:solidFill>
                    <a:schemeClr val="tx1">
                      <a:lumMod val="85000"/>
                      <a:lumOff val="15000"/>
                    </a:schemeClr>
                  </a:solidFill>
                  <a:latin typeface="微软雅黑" panose="020B0503020204020204" pitchFamily="34" charset="-122"/>
                  <a:cs typeface="+mn-ea"/>
                  <a:sym typeface="+mn-lt"/>
                </a:rPr>
                <a:t>点击添加主要文字内容点击添加主要文字内容点击添加文字</a:t>
              </a:r>
              <a:endParaRPr lang="zh-CN" altLang="en-US" sz="1100" dirty="0">
                <a:solidFill>
                  <a:schemeClr val="tx1">
                    <a:lumMod val="85000"/>
                    <a:lumOff val="15000"/>
                  </a:schemeClr>
                </a:solidFill>
                <a:latin typeface="微软雅黑" panose="020B0503020204020204" pitchFamily="34" charset="-122"/>
                <a:cs typeface="+mn-ea"/>
                <a:sym typeface="+mn-lt"/>
              </a:endParaRPr>
            </a:p>
          </p:txBody>
        </p:sp>
      </p:grpSp>
      <p:grpSp>
        <p:nvGrpSpPr>
          <p:cNvPr id="41" name="Group 46"/>
          <p:cNvGrpSpPr/>
          <p:nvPr/>
        </p:nvGrpSpPr>
        <p:grpSpPr>
          <a:xfrm>
            <a:off x="6322795" y="4905458"/>
            <a:ext cx="2020117" cy="742999"/>
            <a:chOff x="1821180" y="2300869"/>
            <a:chExt cx="2020117" cy="742999"/>
          </a:xfrm>
        </p:grpSpPr>
        <p:sp>
          <p:nvSpPr>
            <p:cNvPr id="42" name="Inhaltsplatzhalter 4"/>
            <p:cNvSpPr txBox="1"/>
            <p:nvPr/>
          </p:nvSpPr>
          <p:spPr>
            <a:xfrm>
              <a:off x="1821180" y="2300869"/>
              <a:ext cx="2020117"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dirty="0">
                  <a:solidFill>
                    <a:schemeClr val="tx1">
                      <a:lumMod val="85000"/>
                      <a:lumOff val="15000"/>
                    </a:schemeClr>
                  </a:solidFill>
                  <a:latin typeface="微软雅黑" panose="020B0503020204020204" pitchFamily="34" charset="-122"/>
                  <a:cs typeface="+mn-ea"/>
                  <a:sym typeface="+mn-lt"/>
                </a:rPr>
                <a:t>输入标题</a:t>
              </a:r>
              <a:endParaRPr lang="en-US" sz="1100" dirty="0">
                <a:solidFill>
                  <a:schemeClr val="tx1">
                    <a:lumMod val="85000"/>
                    <a:lumOff val="15000"/>
                  </a:schemeClr>
                </a:solidFill>
                <a:latin typeface="+mn-lt"/>
                <a:cs typeface="+mn-ea"/>
                <a:sym typeface="+mn-lt"/>
              </a:endParaRPr>
            </a:p>
          </p:txBody>
        </p:sp>
        <p:sp>
          <p:nvSpPr>
            <p:cNvPr id="43" name="Inhaltsplatzhalter 4"/>
            <p:cNvSpPr txBox="1"/>
            <p:nvPr/>
          </p:nvSpPr>
          <p:spPr>
            <a:xfrm>
              <a:off x="1821180" y="2565917"/>
              <a:ext cx="2020117" cy="477951"/>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defTabSz="914400">
                <a:lnSpc>
                  <a:spcPct val="150000"/>
                </a:lnSpc>
                <a:spcAft>
                  <a:spcPts val="0"/>
                </a:spcAft>
                <a:buNone/>
              </a:pPr>
              <a:r>
                <a:rPr lang="zh-CN" altLang="en-US" sz="1100" dirty="0">
                  <a:solidFill>
                    <a:schemeClr val="tx1">
                      <a:lumMod val="85000"/>
                      <a:lumOff val="15000"/>
                    </a:schemeClr>
                  </a:solidFill>
                  <a:latin typeface="微软雅黑" panose="020B0503020204020204" pitchFamily="34" charset="-122"/>
                  <a:cs typeface="+mn-ea"/>
                  <a:sym typeface="+mn-lt"/>
                </a:rPr>
                <a:t>点击添加主要文字内容点击添加主要文字内容点击添加文字</a:t>
              </a:r>
              <a:endParaRPr lang="zh-CN" altLang="en-US" sz="1100" dirty="0">
                <a:solidFill>
                  <a:schemeClr val="tx1">
                    <a:lumMod val="85000"/>
                    <a:lumOff val="15000"/>
                  </a:schemeClr>
                </a:solidFill>
                <a:latin typeface="微软雅黑" panose="020B0503020204020204" pitchFamily="34" charset="-122"/>
                <a:cs typeface="+mn-ea"/>
                <a:sym typeface="+mn-lt"/>
              </a:endParaRPr>
            </a:p>
          </p:txBody>
        </p:sp>
      </p:grpSp>
      <p:grpSp>
        <p:nvGrpSpPr>
          <p:cNvPr id="44" name="Group 49"/>
          <p:cNvGrpSpPr/>
          <p:nvPr/>
        </p:nvGrpSpPr>
        <p:grpSpPr>
          <a:xfrm>
            <a:off x="4001838" y="4905458"/>
            <a:ext cx="2020117" cy="742999"/>
            <a:chOff x="1821180" y="2300869"/>
            <a:chExt cx="2020117" cy="742999"/>
          </a:xfrm>
        </p:grpSpPr>
        <p:sp>
          <p:nvSpPr>
            <p:cNvPr id="45" name="Inhaltsplatzhalter 4"/>
            <p:cNvSpPr txBox="1"/>
            <p:nvPr/>
          </p:nvSpPr>
          <p:spPr>
            <a:xfrm>
              <a:off x="1821180" y="2300869"/>
              <a:ext cx="2020117"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dirty="0">
                  <a:solidFill>
                    <a:schemeClr val="tx1">
                      <a:lumMod val="85000"/>
                      <a:lumOff val="15000"/>
                    </a:schemeClr>
                  </a:solidFill>
                  <a:latin typeface="微软雅黑" panose="020B0503020204020204" pitchFamily="34" charset="-122"/>
                  <a:cs typeface="+mn-ea"/>
                  <a:sym typeface="+mn-lt"/>
                </a:rPr>
                <a:t>输入标题</a:t>
              </a:r>
              <a:endParaRPr lang="en-US" sz="1100" dirty="0">
                <a:solidFill>
                  <a:schemeClr val="tx1">
                    <a:lumMod val="85000"/>
                    <a:lumOff val="15000"/>
                  </a:schemeClr>
                </a:solidFill>
                <a:latin typeface="+mn-lt"/>
                <a:cs typeface="+mn-ea"/>
                <a:sym typeface="+mn-lt"/>
              </a:endParaRPr>
            </a:p>
          </p:txBody>
        </p:sp>
        <p:sp>
          <p:nvSpPr>
            <p:cNvPr id="46" name="Inhaltsplatzhalter 4"/>
            <p:cNvSpPr txBox="1"/>
            <p:nvPr/>
          </p:nvSpPr>
          <p:spPr>
            <a:xfrm>
              <a:off x="1821180" y="2565917"/>
              <a:ext cx="2020117" cy="477951"/>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defTabSz="914400">
                <a:lnSpc>
                  <a:spcPct val="150000"/>
                </a:lnSpc>
                <a:spcAft>
                  <a:spcPts val="0"/>
                </a:spcAft>
                <a:buNone/>
              </a:pPr>
              <a:r>
                <a:rPr lang="zh-CN" altLang="en-US" sz="1100" dirty="0">
                  <a:solidFill>
                    <a:schemeClr val="tx1">
                      <a:lumMod val="85000"/>
                      <a:lumOff val="15000"/>
                    </a:schemeClr>
                  </a:solidFill>
                  <a:latin typeface="微软雅黑" panose="020B0503020204020204" pitchFamily="34" charset="-122"/>
                  <a:cs typeface="+mn-ea"/>
                  <a:sym typeface="+mn-lt"/>
                </a:rPr>
                <a:t>点击添加主要文字内容点击添加主要文字内容点击添加文字</a:t>
              </a:r>
              <a:endParaRPr lang="zh-CN" altLang="en-US" sz="1100" dirty="0">
                <a:solidFill>
                  <a:schemeClr val="tx1">
                    <a:lumMod val="85000"/>
                    <a:lumOff val="15000"/>
                  </a:schemeClr>
                </a:solidFill>
                <a:latin typeface="微软雅黑" panose="020B0503020204020204" pitchFamily="34" charset="-122"/>
                <a:cs typeface="+mn-ea"/>
                <a:sym typeface="+mn-lt"/>
              </a:endParaRPr>
            </a:p>
          </p:txBody>
        </p:sp>
      </p:grpSp>
      <p:grpSp>
        <p:nvGrpSpPr>
          <p:cNvPr id="47" name="Group 52"/>
          <p:cNvGrpSpPr/>
          <p:nvPr/>
        </p:nvGrpSpPr>
        <p:grpSpPr>
          <a:xfrm>
            <a:off x="8643752" y="4905458"/>
            <a:ext cx="2020117" cy="742999"/>
            <a:chOff x="1821180" y="2300869"/>
            <a:chExt cx="2020117" cy="742999"/>
          </a:xfrm>
        </p:grpSpPr>
        <p:sp>
          <p:nvSpPr>
            <p:cNvPr id="48" name="Inhaltsplatzhalter 4"/>
            <p:cNvSpPr txBox="1"/>
            <p:nvPr/>
          </p:nvSpPr>
          <p:spPr>
            <a:xfrm>
              <a:off x="1821180" y="2300869"/>
              <a:ext cx="2020117"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dirty="0">
                  <a:solidFill>
                    <a:schemeClr val="tx1">
                      <a:lumMod val="85000"/>
                      <a:lumOff val="15000"/>
                    </a:schemeClr>
                  </a:solidFill>
                  <a:latin typeface="微软雅黑" panose="020B0503020204020204" pitchFamily="34" charset="-122"/>
                  <a:cs typeface="+mn-ea"/>
                  <a:sym typeface="+mn-lt"/>
                </a:rPr>
                <a:t>输入标题</a:t>
              </a:r>
              <a:endParaRPr lang="en-US" sz="1100" dirty="0">
                <a:solidFill>
                  <a:schemeClr val="tx1">
                    <a:lumMod val="85000"/>
                    <a:lumOff val="15000"/>
                  </a:schemeClr>
                </a:solidFill>
                <a:latin typeface="+mn-lt"/>
                <a:cs typeface="+mn-ea"/>
                <a:sym typeface="+mn-lt"/>
              </a:endParaRPr>
            </a:p>
          </p:txBody>
        </p:sp>
        <p:sp>
          <p:nvSpPr>
            <p:cNvPr id="49" name="Inhaltsplatzhalter 4"/>
            <p:cNvSpPr txBox="1"/>
            <p:nvPr/>
          </p:nvSpPr>
          <p:spPr>
            <a:xfrm>
              <a:off x="1821180" y="2565917"/>
              <a:ext cx="2020117" cy="477951"/>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defTabSz="914400">
                <a:lnSpc>
                  <a:spcPct val="150000"/>
                </a:lnSpc>
                <a:spcAft>
                  <a:spcPts val="0"/>
                </a:spcAft>
                <a:buNone/>
              </a:pPr>
              <a:r>
                <a:rPr lang="zh-CN" altLang="en-US" sz="1100" dirty="0">
                  <a:solidFill>
                    <a:schemeClr val="tx1">
                      <a:lumMod val="85000"/>
                      <a:lumOff val="15000"/>
                    </a:schemeClr>
                  </a:solidFill>
                  <a:latin typeface="微软雅黑" panose="020B0503020204020204" pitchFamily="34" charset="-122"/>
                  <a:cs typeface="+mn-ea"/>
                  <a:sym typeface="+mn-lt"/>
                </a:rPr>
                <a:t>点击添加主要文字内容点击添加主要文字内容点击添加文字</a:t>
              </a:r>
              <a:endParaRPr lang="zh-CN" altLang="en-US" sz="1100" dirty="0">
                <a:solidFill>
                  <a:schemeClr val="tx1">
                    <a:lumMod val="85000"/>
                    <a:lumOff val="15000"/>
                  </a:schemeClr>
                </a:solidFill>
                <a:latin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accel="20000" decel="8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par>
                                <p:cTn id="19" presetID="2" presetClass="entr" presetSubtype="4" accel="20000" decel="8000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1" accel="20000" decel="8000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0-#ppt_h/2"/>
                                          </p:val>
                                        </p:tav>
                                        <p:tav tm="100000">
                                          <p:val>
                                            <p:strVal val="#ppt_y"/>
                                          </p:val>
                                        </p:tav>
                                      </p:tavLst>
                                    </p:anim>
                                  </p:childTnLst>
                                </p:cTn>
                              </p:par>
                              <p:par>
                                <p:cTn id="28" presetID="2" presetClass="entr" presetSubtype="4" accel="20000" decel="8000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53" presetClass="entr" presetSubtype="16"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2" presetClass="entr" presetSubtype="4" accel="20000" decel="8000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1" accel="20000" decel="8000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0-#ppt_h/2"/>
                                          </p:val>
                                        </p:tav>
                                        <p:tav tm="100000">
                                          <p:val>
                                            <p:strVal val="#ppt_y"/>
                                          </p:val>
                                        </p:tav>
                                      </p:tavLst>
                                    </p:anim>
                                  </p:childTnLst>
                                </p:cTn>
                              </p:par>
                              <p:par>
                                <p:cTn id="47" presetID="2" presetClass="entr" presetSubtype="4" accel="20000" decel="8000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par>
                          <p:cTn id="51" fill="hold">
                            <p:stCondLst>
                              <p:cond delay="2500"/>
                            </p:stCondLst>
                            <p:childTnLst>
                              <p:par>
                                <p:cTn id="52" presetID="53" presetClass="entr" presetSubtype="16"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par>
                                <p:cTn id="57" presetID="2" presetClass="entr" presetSubtype="4" accel="20000" decel="8000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childTnLst>
                          </p:cTn>
                        </p:par>
                        <p:par>
                          <p:cTn id="61" fill="hold">
                            <p:stCondLst>
                              <p:cond delay="3000"/>
                            </p:stCondLst>
                            <p:childTnLst>
                              <p:par>
                                <p:cTn id="62" presetID="2" presetClass="entr" presetSubtype="1" accel="20000" decel="8000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ppt_x"/>
                                          </p:val>
                                        </p:tav>
                                        <p:tav tm="100000">
                                          <p:val>
                                            <p:strVal val="#ppt_x"/>
                                          </p:val>
                                        </p:tav>
                                      </p:tavLst>
                                    </p:anim>
                                    <p:anim calcmode="lin" valueType="num">
                                      <p:cBhvr additive="base">
                                        <p:cTn id="65" dur="500" fill="hold"/>
                                        <p:tgtEl>
                                          <p:spTgt spid="15"/>
                                        </p:tgtEl>
                                        <p:attrNameLst>
                                          <p:attrName>ppt_y</p:attrName>
                                        </p:attrNameLst>
                                      </p:cBhvr>
                                      <p:tavLst>
                                        <p:tav tm="0">
                                          <p:val>
                                            <p:strVal val="0-#ppt_h/2"/>
                                          </p:val>
                                        </p:tav>
                                        <p:tav tm="100000">
                                          <p:val>
                                            <p:strVal val="#ppt_y"/>
                                          </p:val>
                                        </p:tav>
                                      </p:tavLst>
                                    </p:anim>
                                  </p:childTnLst>
                                </p:cTn>
                              </p:par>
                              <p:par>
                                <p:cTn id="66" presetID="2" presetClass="entr" presetSubtype="4" accel="20000" decel="8000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fill="hold"/>
                                        <p:tgtEl>
                                          <p:spTgt spid="14"/>
                                        </p:tgtEl>
                                        <p:attrNameLst>
                                          <p:attrName>ppt_x</p:attrName>
                                        </p:attrNameLst>
                                      </p:cBhvr>
                                      <p:tavLst>
                                        <p:tav tm="0">
                                          <p:val>
                                            <p:strVal val="#ppt_x"/>
                                          </p:val>
                                        </p:tav>
                                        <p:tav tm="100000">
                                          <p:val>
                                            <p:strVal val="#ppt_x"/>
                                          </p:val>
                                        </p:tav>
                                      </p:tavLst>
                                    </p:anim>
                                    <p:anim calcmode="lin" valueType="num">
                                      <p:cBhvr additive="base">
                                        <p:cTn id="69" dur="500" fill="hold"/>
                                        <p:tgtEl>
                                          <p:spTgt spid="14"/>
                                        </p:tgtEl>
                                        <p:attrNameLst>
                                          <p:attrName>ppt_y</p:attrName>
                                        </p:attrNameLst>
                                      </p:cBhvr>
                                      <p:tavLst>
                                        <p:tav tm="0">
                                          <p:val>
                                            <p:strVal val="1+#ppt_h/2"/>
                                          </p:val>
                                        </p:tav>
                                        <p:tav tm="100000">
                                          <p:val>
                                            <p:strVal val="#ppt_y"/>
                                          </p:val>
                                        </p:tav>
                                      </p:tavLst>
                                    </p:anim>
                                  </p:childTnLst>
                                </p:cTn>
                              </p:par>
                            </p:childTnLst>
                          </p:cTn>
                        </p:par>
                        <p:par>
                          <p:cTn id="70" fill="hold">
                            <p:stCondLst>
                              <p:cond delay="3500"/>
                            </p:stCondLst>
                            <p:childTnLst>
                              <p:par>
                                <p:cTn id="71" presetID="53" presetClass="entr" presetSubtype="16" fill="hold"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Effect transition="in" filter="fade">
                                      <p:cBhvr>
                                        <p:cTn id="75" dur="500"/>
                                        <p:tgtEl>
                                          <p:spTgt spid="24"/>
                                        </p:tgtEl>
                                      </p:cBhvr>
                                    </p:animEffect>
                                  </p:childTnLst>
                                </p:cTn>
                              </p:par>
                              <p:par>
                                <p:cTn id="76" presetID="2" presetClass="entr" presetSubtype="4" accel="20000" decel="8000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履职能力</a:t>
              </a:r>
              <a:endParaRPr lang="zh-CN" altLang="en-US" sz="3200" b="1" dirty="0">
                <a:solidFill>
                  <a:srgbClr val="659586"/>
                </a:solidFill>
                <a:cs typeface="+mn-ea"/>
                <a:sym typeface="+mn-lt"/>
              </a:endParaRPr>
            </a:p>
          </p:txBody>
        </p:sp>
      </p:grpSp>
      <p:sp>
        <p:nvSpPr>
          <p:cNvPr id="8" name="对角圆角矩形 8"/>
          <p:cNvSpPr/>
          <p:nvPr/>
        </p:nvSpPr>
        <p:spPr>
          <a:xfrm flipH="1">
            <a:off x="4664591" y="2346130"/>
            <a:ext cx="1459229" cy="1459059"/>
          </a:xfrm>
          <a:prstGeom prst="round2DiagRect">
            <a:avLst>
              <a:gd name="adj1" fmla="val 31271"/>
              <a:gd name="adj2" fmla="val 0"/>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defTabSz="962660" fontAlgn="auto">
              <a:spcBef>
                <a:spcPts val="0"/>
              </a:spcBef>
              <a:spcAft>
                <a:spcPts val="0"/>
              </a:spcAft>
              <a:defRPr/>
            </a:pPr>
            <a:r>
              <a:rPr lang="zh-CN" altLang="en-US" dirty="0">
                <a:solidFill>
                  <a:srgbClr val="FFFFFF"/>
                </a:solidFill>
                <a:cs typeface="+mn-ea"/>
                <a:sym typeface="+mn-lt"/>
              </a:rPr>
              <a:t>添加标</a:t>
            </a:r>
            <a:endParaRPr lang="en-US" altLang="zh-CN" dirty="0">
              <a:solidFill>
                <a:srgbClr val="FFFFFF"/>
              </a:solidFill>
              <a:cs typeface="+mn-ea"/>
              <a:sym typeface="+mn-lt"/>
            </a:endParaRPr>
          </a:p>
          <a:p>
            <a:pPr algn="ctr" defTabSz="962660" fontAlgn="auto">
              <a:spcBef>
                <a:spcPts val="0"/>
              </a:spcBef>
              <a:spcAft>
                <a:spcPts val="0"/>
              </a:spcAft>
              <a:defRPr/>
            </a:pPr>
            <a:r>
              <a:rPr lang="zh-CN" altLang="en-US" dirty="0">
                <a:solidFill>
                  <a:srgbClr val="FFFFFF"/>
                </a:solidFill>
                <a:cs typeface="+mn-ea"/>
                <a:sym typeface="+mn-lt"/>
              </a:rPr>
              <a:t>题</a:t>
            </a:r>
            <a:endParaRPr lang="zh-CN" altLang="en-US" dirty="0">
              <a:solidFill>
                <a:srgbClr val="FFFFFF"/>
              </a:solidFill>
              <a:cs typeface="+mn-ea"/>
              <a:sym typeface="+mn-lt"/>
            </a:endParaRPr>
          </a:p>
        </p:txBody>
      </p:sp>
      <p:sp>
        <p:nvSpPr>
          <p:cNvPr id="9" name="对角圆角矩形 11"/>
          <p:cNvSpPr/>
          <p:nvPr/>
        </p:nvSpPr>
        <p:spPr>
          <a:xfrm>
            <a:off x="6241704" y="2346130"/>
            <a:ext cx="1459229" cy="1459059"/>
          </a:xfrm>
          <a:prstGeom prst="round2DiagRect">
            <a:avLst>
              <a:gd name="adj1" fmla="val 31271"/>
              <a:gd name="adj2" fmla="val 0"/>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defTabSz="962660" fontAlgn="auto">
              <a:spcBef>
                <a:spcPts val="0"/>
              </a:spcBef>
              <a:spcAft>
                <a:spcPts val="0"/>
              </a:spcAft>
              <a:defRPr/>
            </a:pPr>
            <a:r>
              <a:rPr lang="zh-CN" altLang="en-US" dirty="0">
                <a:solidFill>
                  <a:srgbClr val="FFFFFF"/>
                </a:solidFill>
                <a:cs typeface="+mn-ea"/>
                <a:sym typeface="+mn-lt"/>
              </a:rPr>
              <a:t>添加标</a:t>
            </a:r>
            <a:endParaRPr lang="en-US" altLang="zh-CN" dirty="0">
              <a:solidFill>
                <a:srgbClr val="FFFFFF"/>
              </a:solidFill>
              <a:cs typeface="+mn-ea"/>
              <a:sym typeface="+mn-lt"/>
            </a:endParaRPr>
          </a:p>
          <a:p>
            <a:pPr algn="ctr" defTabSz="962660" fontAlgn="auto">
              <a:spcBef>
                <a:spcPts val="0"/>
              </a:spcBef>
              <a:spcAft>
                <a:spcPts val="0"/>
              </a:spcAft>
              <a:defRPr/>
            </a:pPr>
            <a:r>
              <a:rPr lang="zh-CN" altLang="en-US" dirty="0">
                <a:solidFill>
                  <a:srgbClr val="FFFFFF"/>
                </a:solidFill>
                <a:cs typeface="+mn-ea"/>
                <a:sym typeface="+mn-lt"/>
              </a:rPr>
              <a:t>题</a:t>
            </a:r>
            <a:endParaRPr lang="zh-CN" altLang="en-US" dirty="0">
              <a:solidFill>
                <a:srgbClr val="FFFFFF"/>
              </a:solidFill>
              <a:cs typeface="+mn-ea"/>
              <a:sym typeface="+mn-lt"/>
            </a:endParaRPr>
          </a:p>
        </p:txBody>
      </p:sp>
      <p:sp>
        <p:nvSpPr>
          <p:cNvPr id="10" name="任意多边形 14"/>
          <p:cNvSpPr/>
          <p:nvPr/>
        </p:nvSpPr>
        <p:spPr>
          <a:xfrm>
            <a:off x="6241704" y="3913183"/>
            <a:ext cx="1459229" cy="1459058"/>
          </a:xfrm>
          <a:custGeom>
            <a:avLst/>
            <a:gdLst>
              <a:gd name="connsiteX0" fmla="*/ 0 w 1047750"/>
              <a:gd name="connsiteY0" fmla="*/ 0 h 1047750"/>
              <a:gd name="connsiteX1" fmla="*/ 720108 w 1047750"/>
              <a:gd name="connsiteY1" fmla="*/ 0 h 1047750"/>
              <a:gd name="connsiteX2" fmla="*/ 1047750 w 1047750"/>
              <a:gd name="connsiteY2" fmla="*/ 327642 h 1047750"/>
              <a:gd name="connsiteX3" fmla="*/ 1047750 w 1047750"/>
              <a:gd name="connsiteY3" fmla="*/ 1047750 h 1047750"/>
              <a:gd name="connsiteX4" fmla="*/ 327642 w 1047750"/>
              <a:gd name="connsiteY4" fmla="*/ 1047750 h 1047750"/>
              <a:gd name="connsiteX5" fmla="*/ 0 w 1047750"/>
              <a:gd name="connsiteY5" fmla="*/ 720108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0" h="1047750">
                <a:moveTo>
                  <a:pt x="0" y="0"/>
                </a:moveTo>
                <a:lnTo>
                  <a:pt x="720108" y="0"/>
                </a:lnTo>
                <a:cubicBezTo>
                  <a:pt x="901060" y="0"/>
                  <a:pt x="1047750" y="146690"/>
                  <a:pt x="1047750" y="327642"/>
                </a:cubicBezTo>
                <a:lnTo>
                  <a:pt x="1047750" y="1047750"/>
                </a:lnTo>
                <a:lnTo>
                  <a:pt x="327642" y="1047750"/>
                </a:lnTo>
                <a:cubicBezTo>
                  <a:pt x="146690" y="1047750"/>
                  <a:pt x="0" y="901060"/>
                  <a:pt x="0" y="720108"/>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defTabSz="962660" fontAlgn="auto">
              <a:spcBef>
                <a:spcPts val="0"/>
              </a:spcBef>
              <a:spcAft>
                <a:spcPts val="0"/>
              </a:spcAft>
              <a:defRPr/>
            </a:pPr>
            <a:r>
              <a:rPr lang="zh-CN" altLang="en-US" dirty="0">
                <a:solidFill>
                  <a:srgbClr val="FFFFFF"/>
                </a:solidFill>
                <a:cs typeface="+mn-ea"/>
                <a:sym typeface="+mn-lt"/>
              </a:rPr>
              <a:t>添加标</a:t>
            </a:r>
            <a:endParaRPr lang="en-US" altLang="zh-CN" dirty="0">
              <a:solidFill>
                <a:srgbClr val="FFFFFF"/>
              </a:solidFill>
              <a:cs typeface="+mn-ea"/>
              <a:sym typeface="+mn-lt"/>
            </a:endParaRPr>
          </a:p>
          <a:p>
            <a:pPr algn="ctr" defTabSz="962660" fontAlgn="auto">
              <a:spcBef>
                <a:spcPts val="0"/>
              </a:spcBef>
              <a:spcAft>
                <a:spcPts val="0"/>
              </a:spcAft>
              <a:defRPr/>
            </a:pPr>
            <a:r>
              <a:rPr lang="zh-CN" altLang="en-US" dirty="0">
                <a:solidFill>
                  <a:srgbClr val="FFFFFF"/>
                </a:solidFill>
                <a:cs typeface="+mn-ea"/>
                <a:sym typeface="+mn-lt"/>
              </a:rPr>
              <a:t>题</a:t>
            </a:r>
            <a:endParaRPr lang="zh-CN" altLang="en-US" dirty="0">
              <a:solidFill>
                <a:srgbClr val="FFFFFF"/>
              </a:solidFill>
              <a:cs typeface="+mn-ea"/>
              <a:sym typeface="+mn-lt"/>
            </a:endParaRPr>
          </a:p>
        </p:txBody>
      </p:sp>
      <p:sp>
        <p:nvSpPr>
          <p:cNvPr id="11" name="任意多边形 17"/>
          <p:cNvSpPr/>
          <p:nvPr/>
        </p:nvSpPr>
        <p:spPr>
          <a:xfrm>
            <a:off x="4664595" y="3900827"/>
            <a:ext cx="1459225" cy="1459058"/>
          </a:xfrm>
          <a:custGeom>
            <a:avLst/>
            <a:gdLst>
              <a:gd name="connsiteX0" fmla="*/ 327642 w 1047750"/>
              <a:gd name="connsiteY0" fmla="*/ 0 h 1047750"/>
              <a:gd name="connsiteX1" fmla="*/ 1047750 w 1047750"/>
              <a:gd name="connsiteY1" fmla="*/ 0 h 1047750"/>
              <a:gd name="connsiteX2" fmla="*/ 1047750 w 1047750"/>
              <a:gd name="connsiteY2" fmla="*/ 720108 h 1047750"/>
              <a:gd name="connsiteX3" fmla="*/ 720108 w 1047750"/>
              <a:gd name="connsiteY3" fmla="*/ 1047750 h 1047750"/>
              <a:gd name="connsiteX4" fmla="*/ 0 w 1047750"/>
              <a:gd name="connsiteY4" fmla="*/ 1047750 h 1047750"/>
              <a:gd name="connsiteX5" fmla="*/ 0 w 1047750"/>
              <a:gd name="connsiteY5" fmla="*/ 327642 h 1047750"/>
              <a:gd name="connsiteX6" fmla="*/ 327642 w 1047750"/>
              <a:gd name="connsiteY6"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1047750">
                <a:moveTo>
                  <a:pt x="327642" y="0"/>
                </a:moveTo>
                <a:lnTo>
                  <a:pt x="1047750" y="0"/>
                </a:lnTo>
                <a:lnTo>
                  <a:pt x="1047750" y="720108"/>
                </a:lnTo>
                <a:cubicBezTo>
                  <a:pt x="1047750" y="901060"/>
                  <a:pt x="901060" y="1047750"/>
                  <a:pt x="720108" y="1047750"/>
                </a:cubicBezTo>
                <a:lnTo>
                  <a:pt x="0" y="1047750"/>
                </a:lnTo>
                <a:lnTo>
                  <a:pt x="0" y="327642"/>
                </a:lnTo>
                <a:cubicBezTo>
                  <a:pt x="0" y="146690"/>
                  <a:pt x="146690" y="0"/>
                  <a:pt x="327642"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defTabSz="962660" fontAlgn="auto">
              <a:spcBef>
                <a:spcPts val="0"/>
              </a:spcBef>
              <a:spcAft>
                <a:spcPts val="0"/>
              </a:spcAft>
              <a:defRPr/>
            </a:pPr>
            <a:r>
              <a:rPr lang="zh-CN" altLang="en-US" dirty="0">
                <a:solidFill>
                  <a:srgbClr val="FFFFFF"/>
                </a:solidFill>
                <a:cs typeface="+mn-ea"/>
                <a:sym typeface="+mn-lt"/>
              </a:rPr>
              <a:t>添加标</a:t>
            </a:r>
            <a:endParaRPr lang="en-US" altLang="zh-CN" dirty="0">
              <a:solidFill>
                <a:srgbClr val="FFFFFF"/>
              </a:solidFill>
              <a:cs typeface="+mn-ea"/>
              <a:sym typeface="+mn-lt"/>
            </a:endParaRPr>
          </a:p>
          <a:p>
            <a:pPr algn="ctr" defTabSz="962660" fontAlgn="auto">
              <a:spcBef>
                <a:spcPts val="0"/>
              </a:spcBef>
              <a:spcAft>
                <a:spcPts val="0"/>
              </a:spcAft>
              <a:defRPr/>
            </a:pPr>
            <a:r>
              <a:rPr lang="zh-CN" altLang="en-US" dirty="0">
                <a:solidFill>
                  <a:srgbClr val="FFFFFF"/>
                </a:solidFill>
                <a:cs typeface="+mn-ea"/>
                <a:sym typeface="+mn-lt"/>
              </a:rPr>
              <a:t>题</a:t>
            </a:r>
            <a:endParaRPr lang="zh-CN" altLang="en-US" dirty="0">
              <a:solidFill>
                <a:srgbClr val="FFFFFF"/>
              </a:solidFill>
              <a:cs typeface="+mn-ea"/>
              <a:sym typeface="+mn-lt"/>
            </a:endParaRPr>
          </a:p>
        </p:txBody>
      </p:sp>
      <p:sp>
        <p:nvSpPr>
          <p:cNvPr id="12" name="文本框 112"/>
          <p:cNvSpPr txBox="1"/>
          <p:nvPr/>
        </p:nvSpPr>
        <p:spPr>
          <a:xfrm>
            <a:off x="8087350" y="2203118"/>
            <a:ext cx="3290625" cy="1322864"/>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此处输入小标题</a:t>
            </a:r>
            <a:endParaRPr lang="en-US" altLang="zh-CN"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
        <p:nvSpPr>
          <p:cNvPr id="13" name="文本框 113"/>
          <p:cNvSpPr txBox="1"/>
          <p:nvPr/>
        </p:nvSpPr>
        <p:spPr>
          <a:xfrm>
            <a:off x="8073016" y="4241686"/>
            <a:ext cx="3290625" cy="1322864"/>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此处输入小标题</a:t>
            </a:r>
            <a:endParaRPr lang="en-US" altLang="zh-CN"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
        <p:nvSpPr>
          <p:cNvPr id="14" name="文本框 114"/>
          <p:cNvSpPr txBox="1"/>
          <p:nvPr/>
        </p:nvSpPr>
        <p:spPr>
          <a:xfrm>
            <a:off x="998007" y="2244683"/>
            <a:ext cx="3290625" cy="1322864"/>
          </a:xfrm>
          <a:prstGeom prst="rect">
            <a:avLst/>
          </a:prstGeom>
          <a:noFill/>
        </p:spPr>
        <p:txBody>
          <a:bodyPr wrap="square" lIns="121338" tIns="60675" rIns="121338" bIns="60675">
            <a:spAutoFit/>
          </a:bodyPr>
          <a:lstStyle/>
          <a:p>
            <a:pPr algn="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此处输入小标题</a:t>
            </a:r>
            <a:endParaRPr lang="en-US" altLang="zh-CN" b="1" dirty="0">
              <a:solidFill>
                <a:schemeClr val="tx1">
                  <a:lumMod val="75000"/>
                  <a:lumOff val="25000"/>
                </a:schemeClr>
              </a:solidFill>
              <a:latin typeface="+mn-lt"/>
              <a:ea typeface="+mn-ea"/>
              <a:cs typeface="+mn-ea"/>
              <a:sym typeface="+mn-lt"/>
            </a:endParaRPr>
          </a:p>
          <a:p>
            <a:pPr algn="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
        <p:nvSpPr>
          <p:cNvPr id="15" name="文本框 115"/>
          <p:cNvSpPr txBox="1"/>
          <p:nvPr/>
        </p:nvSpPr>
        <p:spPr>
          <a:xfrm>
            <a:off x="983673" y="4283244"/>
            <a:ext cx="3290625" cy="1322864"/>
          </a:xfrm>
          <a:prstGeom prst="rect">
            <a:avLst/>
          </a:prstGeom>
          <a:noFill/>
        </p:spPr>
        <p:txBody>
          <a:bodyPr wrap="square" lIns="121338" tIns="60675" rIns="121338" bIns="60675">
            <a:spAutoFit/>
          </a:bodyPr>
          <a:lstStyle/>
          <a:p>
            <a:pPr algn="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此处输入小标题</a:t>
            </a:r>
            <a:endParaRPr lang="en-US" altLang="zh-CN" b="1" dirty="0">
              <a:solidFill>
                <a:schemeClr val="tx1">
                  <a:lumMod val="75000"/>
                  <a:lumOff val="25000"/>
                </a:schemeClr>
              </a:solidFill>
              <a:latin typeface="+mn-lt"/>
              <a:ea typeface="+mn-ea"/>
              <a:cs typeface="+mn-ea"/>
              <a:sym typeface="+mn-lt"/>
            </a:endParaRPr>
          </a:p>
          <a:p>
            <a:pPr algn="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履职能力</a:t>
              </a:r>
              <a:endParaRPr lang="zh-CN" altLang="en-US" sz="3200" b="1" dirty="0">
                <a:solidFill>
                  <a:srgbClr val="659586"/>
                </a:solidFill>
                <a:cs typeface="+mn-ea"/>
                <a:sym typeface="+mn-lt"/>
              </a:endParaRPr>
            </a:p>
          </p:txBody>
        </p:sp>
      </p:grpSp>
      <p:grpSp>
        <p:nvGrpSpPr>
          <p:cNvPr id="8" name="Group 176"/>
          <p:cNvGrpSpPr/>
          <p:nvPr/>
        </p:nvGrpSpPr>
        <p:grpSpPr>
          <a:xfrm rot="10800000" flipH="1">
            <a:off x="5396313" y="5061237"/>
            <a:ext cx="191065" cy="748803"/>
            <a:chOff x="4514393" y="1036303"/>
            <a:chExt cx="115214" cy="1487365"/>
          </a:xfrm>
        </p:grpSpPr>
        <p:cxnSp>
          <p:nvCxnSpPr>
            <p:cNvPr id="9" name="Straight Connector 177"/>
            <p:cNvCxnSpPr/>
            <p:nvPr/>
          </p:nvCxnSpPr>
          <p:spPr>
            <a:xfrm flipV="1">
              <a:off x="4629607" y="1041066"/>
              <a:ext cx="0" cy="1482602"/>
            </a:xfrm>
            <a:prstGeom prst="line">
              <a:avLst/>
            </a:prstGeom>
            <a:ln w="19050">
              <a:solidFill>
                <a:srgbClr val="65958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178"/>
            <p:cNvCxnSpPr/>
            <p:nvPr/>
          </p:nvCxnSpPr>
          <p:spPr>
            <a:xfrm flipH="1">
              <a:off x="4514393" y="1036303"/>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79"/>
            <p:cNvCxnSpPr/>
            <p:nvPr/>
          </p:nvCxnSpPr>
          <p:spPr>
            <a:xfrm flipH="1">
              <a:off x="4514393" y="2523668"/>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grpSp>
      <p:grpSp>
        <p:nvGrpSpPr>
          <p:cNvPr id="12" name="Group 172"/>
          <p:cNvGrpSpPr/>
          <p:nvPr/>
        </p:nvGrpSpPr>
        <p:grpSpPr>
          <a:xfrm rot="10800000" flipH="1">
            <a:off x="5396313" y="3996752"/>
            <a:ext cx="191065" cy="748803"/>
            <a:chOff x="4514393" y="1036303"/>
            <a:chExt cx="115214" cy="1487365"/>
          </a:xfrm>
        </p:grpSpPr>
        <p:cxnSp>
          <p:nvCxnSpPr>
            <p:cNvPr id="13" name="Straight Connector 173"/>
            <p:cNvCxnSpPr/>
            <p:nvPr/>
          </p:nvCxnSpPr>
          <p:spPr>
            <a:xfrm flipV="1">
              <a:off x="4629607" y="1041066"/>
              <a:ext cx="0" cy="1482602"/>
            </a:xfrm>
            <a:prstGeom prst="line">
              <a:avLst/>
            </a:prstGeom>
            <a:ln w="19050">
              <a:solidFill>
                <a:srgbClr val="65958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74"/>
            <p:cNvCxnSpPr/>
            <p:nvPr/>
          </p:nvCxnSpPr>
          <p:spPr>
            <a:xfrm flipH="1">
              <a:off x="4514393" y="1036303"/>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75"/>
            <p:cNvCxnSpPr/>
            <p:nvPr/>
          </p:nvCxnSpPr>
          <p:spPr>
            <a:xfrm flipH="1">
              <a:off x="4514393" y="2523668"/>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grpSp>
      <p:grpSp>
        <p:nvGrpSpPr>
          <p:cNvPr id="16" name="Group 168"/>
          <p:cNvGrpSpPr/>
          <p:nvPr/>
        </p:nvGrpSpPr>
        <p:grpSpPr>
          <a:xfrm rot="10800000" flipH="1">
            <a:off x="5396313" y="2932268"/>
            <a:ext cx="191065" cy="748803"/>
            <a:chOff x="4514393" y="1036303"/>
            <a:chExt cx="115214" cy="1487365"/>
          </a:xfrm>
        </p:grpSpPr>
        <p:cxnSp>
          <p:nvCxnSpPr>
            <p:cNvPr id="17" name="Straight Connector 169"/>
            <p:cNvCxnSpPr/>
            <p:nvPr/>
          </p:nvCxnSpPr>
          <p:spPr>
            <a:xfrm flipV="1">
              <a:off x="4629607" y="1041066"/>
              <a:ext cx="0" cy="1482602"/>
            </a:xfrm>
            <a:prstGeom prst="line">
              <a:avLst/>
            </a:prstGeom>
            <a:ln w="19050">
              <a:solidFill>
                <a:srgbClr val="65958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0"/>
            <p:cNvCxnSpPr/>
            <p:nvPr/>
          </p:nvCxnSpPr>
          <p:spPr>
            <a:xfrm flipH="1">
              <a:off x="4514393" y="1036303"/>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71"/>
            <p:cNvCxnSpPr/>
            <p:nvPr/>
          </p:nvCxnSpPr>
          <p:spPr>
            <a:xfrm flipH="1">
              <a:off x="4514393" y="2523668"/>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Group 152"/>
          <p:cNvGrpSpPr/>
          <p:nvPr/>
        </p:nvGrpSpPr>
        <p:grpSpPr>
          <a:xfrm rot="10800000" flipH="1">
            <a:off x="5396313" y="1759410"/>
            <a:ext cx="191065" cy="748803"/>
            <a:chOff x="4514393" y="1036303"/>
            <a:chExt cx="115214" cy="1487365"/>
          </a:xfrm>
        </p:grpSpPr>
        <p:cxnSp>
          <p:nvCxnSpPr>
            <p:cNvPr id="21" name="Straight Connector 153"/>
            <p:cNvCxnSpPr/>
            <p:nvPr/>
          </p:nvCxnSpPr>
          <p:spPr>
            <a:xfrm flipV="1">
              <a:off x="4629607" y="1041066"/>
              <a:ext cx="0" cy="1482602"/>
            </a:xfrm>
            <a:prstGeom prst="line">
              <a:avLst/>
            </a:prstGeom>
            <a:ln w="19050">
              <a:solidFill>
                <a:srgbClr val="65958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154"/>
            <p:cNvCxnSpPr/>
            <p:nvPr/>
          </p:nvCxnSpPr>
          <p:spPr>
            <a:xfrm flipH="1">
              <a:off x="4514393" y="1036303"/>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155"/>
            <p:cNvCxnSpPr/>
            <p:nvPr/>
          </p:nvCxnSpPr>
          <p:spPr>
            <a:xfrm flipH="1">
              <a:off x="4514393" y="2523668"/>
              <a:ext cx="115214" cy="0"/>
            </a:xfrm>
            <a:prstGeom prst="line">
              <a:avLst/>
            </a:prstGeom>
            <a:ln w="19050">
              <a:solidFill>
                <a:srgbClr val="659586"/>
              </a:solidFill>
              <a:prstDash val="solid"/>
            </a:ln>
          </p:spPr>
          <p:style>
            <a:lnRef idx="1">
              <a:schemeClr val="accent1"/>
            </a:lnRef>
            <a:fillRef idx="0">
              <a:schemeClr val="accent1"/>
            </a:fillRef>
            <a:effectRef idx="0">
              <a:schemeClr val="accent1"/>
            </a:effectRef>
            <a:fontRef idx="minor">
              <a:schemeClr val="tx1"/>
            </a:fontRef>
          </p:style>
        </p:cxnSp>
      </p:grpSp>
      <p:sp>
        <p:nvSpPr>
          <p:cNvPr id="24" name="Freeform 66"/>
          <p:cNvSpPr>
            <a:spLocks noEditPoints="1"/>
          </p:cNvSpPr>
          <p:nvPr/>
        </p:nvSpPr>
        <p:spPr bwMode="auto">
          <a:xfrm flipH="1">
            <a:off x="7560967" y="2002112"/>
            <a:ext cx="3771421" cy="3775172"/>
          </a:xfrm>
          <a:custGeom>
            <a:avLst/>
            <a:gdLst/>
            <a:ahLst/>
            <a:cxnLst>
              <a:cxn ang="0">
                <a:pos x="277" y="553"/>
              </a:cxn>
              <a:cxn ang="0">
                <a:pos x="0" y="277"/>
              </a:cxn>
              <a:cxn ang="0">
                <a:pos x="277" y="0"/>
              </a:cxn>
              <a:cxn ang="0">
                <a:pos x="553" y="277"/>
              </a:cxn>
              <a:cxn ang="0">
                <a:pos x="277" y="553"/>
              </a:cxn>
              <a:cxn ang="0">
                <a:pos x="277" y="30"/>
              </a:cxn>
              <a:cxn ang="0">
                <a:pos x="30" y="277"/>
              </a:cxn>
              <a:cxn ang="0">
                <a:pos x="277" y="523"/>
              </a:cxn>
              <a:cxn ang="0">
                <a:pos x="524" y="277"/>
              </a:cxn>
              <a:cxn ang="0">
                <a:pos x="277" y="30"/>
              </a:cxn>
            </a:cxnLst>
            <a:rect l="0" t="0" r="r" b="b"/>
            <a:pathLst>
              <a:path w="553" h="553">
                <a:moveTo>
                  <a:pt x="277" y="553"/>
                </a:moveTo>
                <a:cubicBezTo>
                  <a:pt x="124" y="553"/>
                  <a:pt x="0" y="429"/>
                  <a:pt x="0" y="277"/>
                </a:cubicBezTo>
                <a:cubicBezTo>
                  <a:pt x="0" y="124"/>
                  <a:pt x="124" y="0"/>
                  <a:pt x="277" y="0"/>
                </a:cubicBezTo>
                <a:cubicBezTo>
                  <a:pt x="429" y="0"/>
                  <a:pt x="553" y="124"/>
                  <a:pt x="553" y="277"/>
                </a:cubicBezTo>
                <a:cubicBezTo>
                  <a:pt x="553" y="429"/>
                  <a:pt x="429" y="553"/>
                  <a:pt x="277" y="553"/>
                </a:cubicBezTo>
                <a:close/>
                <a:moveTo>
                  <a:pt x="277" y="30"/>
                </a:moveTo>
                <a:cubicBezTo>
                  <a:pt x="141" y="30"/>
                  <a:pt x="30" y="141"/>
                  <a:pt x="30" y="277"/>
                </a:cubicBezTo>
                <a:cubicBezTo>
                  <a:pt x="30" y="413"/>
                  <a:pt x="141" y="523"/>
                  <a:pt x="277" y="523"/>
                </a:cubicBezTo>
                <a:cubicBezTo>
                  <a:pt x="413" y="523"/>
                  <a:pt x="524" y="413"/>
                  <a:pt x="524" y="277"/>
                </a:cubicBezTo>
                <a:cubicBezTo>
                  <a:pt x="524" y="141"/>
                  <a:pt x="413" y="30"/>
                  <a:pt x="277" y="30"/>
                </a:cubicBezTo>
                <a:close/>
              </a:path>
            </a:pathLst>
          </a:custGeom>
          <a:solidFill>
            <a:schemeClr val="bg1">
              <a:lumMod val="8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25" name="Freeform 67"/>
          <p:cNvSpPr/>
          <p:nvPr/>
        </p:nvSpPr>
        <p:spPr bwMode="auto">
          <a:xfrm flipH="1">
            <a:off x="9442929" y="2002112"/>
            <a:ext cx="1889460" cy="1889460"/>
          </a:xfrm>
          <a:custGeom>
            <a:avLst/>
            <a:gdLst/>
            <a:ahLst/>
            <a:cxnLst>
              <a:cxn ang="0">
                <a:pos x="30" y="277"/>
              </a:cxn>
              <a:cxn ang="0">
                <a:pos x="0" y="277"/>
              </a:cxn>
              <a:cxn ang="0">
                <a:pos x="277" y="0"/>
              </a:cxn>
              <a:cxn ang="0">
                <a:pos x="277" y="30"/>
              </a:cxn>
              <a:cxn ang="0">
                <a:pos x="30" y="277"/>
              </a:cxn>
            </a:cxnLst>
            <a:rect l="0" t="0" r="r" b="b"/>
            <a:pathLst>
              <a:path w="277" h="277">
                <a:moveTo>
                  <a:pt x="30" y="277"/>
                </a:moveTo>
                <a:cubicBezTo>
                  <a:pt x="0" y="277"/>
                  <a:pt x="0" y="277"/>
                  <a:pt x="0" y="277"/>
                </a:cubicBezTo>
                <a:cubicBezTo>
                  <a:pt x="0" y="124"/>
                  <a:pt x="124" y="0"/>
                  <a:pt x="277" y="0"/>
                </a:cubicBezTo>
                <a:cubicBezTo>
                  <a:pt x="277" y="30"/>
                  <a:pt x="277" y="30"/>
                  <a:pt x="277" y="30"/>
                </a:cubicBezTo>
                <a:cubicBezTo>
                  <a:pt x="141" y="30"/>
                  <a:pt x="30" y="141"/>
                  <a:pt x="30" y="277"/>
                </a:cubicBezTo>
                <a:close/>
              </a:path>
            </a:pathLst>
          </a:custGeom>
          <a:solidFill>
            <a:srgbClr val="659586"/>
          </a:solidFill>
          <a:ln w="9525">
            <a:noFill/>
            <a:round/>
          </a:ln>
        </p:spPr>
        <p:txBody>
          <a:bodyPr vert="horz" wrap="square" lIns="121920" tIns="60960" rIns="121920" bIns="60960" numCol="1" anchor="t" anchorCtr="0" compatLnSpc="1"/>
          <a:lstStyle/>
          <a:p>
            <a:endParaRPr lang="en-US" sz="2400" dirty="0">
              <a:cs typeface="+mn-ea"/>
              <a:sym typeface="+mn-lt"/>
            </a:endParaRPr>
          </a:p>
        </p:txBody>
      </p:sp>
      <p:sp>
        <p:nvSpPr>
          <p:cNvPr id="26" name="Freeform 68"/>
          <p:cNvSpPr>
            <a:spLocks noEditPoints="1"/>
          </p:cNvSpPr>
          <p:nvPr/>
        </p:nvSpPr>
        <p:spPr bwMode="auto">
          <a:xfrm flipH="1">
            <a:off x="7917114" y="2362009"/>
            <a:ext cx="3055377" cy="3059125"/>
          </a:xfrm>
          <a:custGeom>
            <a:avLst/>
            <a:gdLst/>
            <a:ahLst/>
            <a:cxnLst>
              <a:cxn ang="0">
                <a:pos x="224" y="448"/>
              </a:cxn>
              <a:cxn ang="0">
                <a:pos x="0" y="224"/>
              </a:cxn>
              <a:cxn ang="0">
                <a:pos x="224" y="0"/>
              </a:cxn>
              <a:cxn ang="0">
                <a:pos x="448" y="224"/>
              </a:cxn>
              <a:cxn ang="0">
                <a:pos x="224" y="448"/>
              </a:cxn>
              <a:cxn ang="0">
                <a:pos x="224" y="29"/>
              </a:cxn>
              <a:cxn ang="0">
                <a:pos x="29" y="224"/>
              </a:cxn>
              <a:cxn ang="0">
                <a:pos x="224" y="418"/>
              </a:cxn>
              <a:cxn ang="0">
                <a:pos x="418" y="224"/>
              </a:cxn>
              <a:cxn ang="0">
                <a:pos x="224" y="29"/>
              </a:cxn>
            </a:cxnLst>
            <a:rect l="0" t="0" r="r" b="b"/>
            <a:pathLst>
              <a:path w="448" h="448">
                <a:moveTo>
                  <a:pt x="224" y="448"/>
                </a:moveTo>
                <a:cubicBezTo>
                  <a:pt x="100" y="448"/>
                  <a:pt x="0" y="347"/>
                  <a:pt x="0" y="224"/>
                </a:cubicBezTo>
                <a:cubicBezTo>
                  <a:pt x="0" y="100"/>
                  <a:pt x="100" y="0"/>
                  <a:pt x="224" y="0"/>
                </a:cubicBezTo>
                <a:cubicBezTo>
                  <a:pt x="347" y="0"/>
                  <a:pt x="448" y="100"/>
                  <a:pt x="448" y="224"/>
                </a:cubicBezTo>
                <a:cubicBezTo>
                  <a:pt x="448" y="347"/>
                  <a:pt x="347" y="448"/>
                  <a:pt x="224" y="448"/>
                </a:cubicBezTo>
                <a:close/>
                <a:moveTo>
                  <a:pt x="224" y="29"/>
                </a:moveTo>
                <a:cubicBezTo>
                  <a:pt x="116" y="29"/>
                  <a:pt x="29" y="116"/>
                  <a:pt x="29" y="224"/>
                </a:cubicBezTo>
                <a:cubicBezTo>
                  <a:pt x="29" y="331"/>
                  <a:pt x="116" y="418"/>
                  <a:pt x="224" y="418"/>
                </a:cubicBezTo>
                <a:cubicBezTo>
                  <a:pt x="331" y="418"/>
                  <a:pt x="418" y="331"/>
                  <a:pt x="418" y="224"/>
                </a:cubicBezTo>
                <a:cubicBezTo>
                  <a:pt x="418" y="116"/>
                  <a:pt x="331" y="29"/>
                  <a:pt x="224" y="29"/>
                </a:cubicBezTo>
                <a:close/>
              </a:path>
            </a:pathLst>
          </a:custGeom>
          <a:solidFill>
            <a:schemeClr val="bg1">
              <a:lumMod val="8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27" name="Freeform 69"/>
          <p:cNvSpPr/>
          <p:nvPr/>
        </p:nvSpPr>
        <p:spPr bwMode="auto">
          <a:xfrm flipH="1">
            <a:off x="9442928" y="2362009"/>
            <a:ext cx="1529563" cy="3059125"/>
          </a:xfrm>
          <a:custGeom>
            <a:avLst/>
            <a:gdLst/>
            <a:ahLst/>
            <a:cxnLst>
              <a:cxn ang="0">
                <a:pos x="224" y="448"/>
              </a:cxn>
              <a:cxn ang="0">
                <a:pos x="0" y="224"/>
              </a:cxn>
              <a:cxn ang="0">
                <a:pos x="224" y="0"/>
              </a:cxn>
              <a:cxn ang="0">
                <a:pos x="224" y="29"/>
              </a:cxn>
              <a:cxn ang="0">
                <a:pos x="29" y="224"/>
              </a:cxn>
              <a:cxn ang="0">
                <a:pos x="224" y="418"/>
              </a:cxn>
              <a:cxn ang="0">
                <a:pos x="224" y="448"/>
              </a:cxn>
            </a:cxnLst>
            <a:rect l="0" t="0" r="r" b="b"/>
            <a:pathLst>
              <a:path w="224" h="448">
                <a:moveTo>
                  <a:pt x="224" y="448"/>
                </a:moveTo>
                <a:cubicBezTo>
                  <a:pt x="100" y="448"/>
                  <a:pt x="0" y="347"/>
                  <a:pt x="0" y="224"/>
                </a:cubicBezTo>
                <a:cubicBezTo>
                  <a:pt x="0" y="100"/>
                  <a:pt x="100" y="0"/>
                  <a:pt x="224" y="0"/>
                </a:cubicBezTo>
                <a:cubicBezTo>
                  <a:pt x="224" y="29"/>
                  <a:pt x="224" y="29"/>
                  <a:pt x="224" y="29"/>
                </a:cubicBezTo>
                <a:cubicBezTo>
                  <a:pt x="116" y="29"/>
                  <a:pt x="29" y="116"/>
                  <a:pt x="29" y="224"/>
                </a:cubicBezTo>
                <a:cubicBezTo>
                  <a:pt x="29" y="331"/>
                  <a:pt x="116" y="418"/>
                  <a:pt x="224" y="418"/>
                </a:cubicBezTo>
                <a:lnTo>
                  <a:pt x="224" y="448"/>
                </a:lnTo>
                <a:close/>
              </a:path>
            </a:pathLst>
          </a:custGeom>
          <a:solidFill>
            <a:srgbClr val="659586"/>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28" name="Freeform 70"/>
          <p:cNvSpPr>
            <a:spLocks noEditPoints="1"/>
          </p:cNvSpPr>
          <p:nvPr/>
        </p:nvSpPr>
        <p:spPr bwMode="auto">
          <a:xfrm flipH="1">
            <a:off x="8277013" y="2718157"/>
            <a:ext cx="2339331" cy="2343081"/>
          </a:xfrm>
          <a:custGeom>
            <a:avLst/>
            <a:gdLst/>
            <a:ahLst/>
            <a:cxnLst>
              <a:cxn ang="0">
                <a:pos x="172" y="343"/>
              </a:cxn>
              <a:cxn ang="0">
                <a:pos x="0" y="172"/>
              </a:cxn>
              <a:cxn ang="0">
                <a:pos x="172" y="0"/>
              </a:cxn>
              <a:cxn ang="0">
                <a:pos x="343" y="172"/>
              </a:cxn>
              <a:cxn ang="0">
                <a:pos x="172" y="343"/>
              </a:cxn>
              <a:cxn ang="0">
                <a:pos x="172" y="29"/>
              </a:cxn>
              <a:cxn ang="0">
                <a:pos x="30" y="172"/>
              </a:cxn>
              <a:cxn ang="0">
                <a:pos x="172" y="314"/>
              </a:cxn>
              <a:cxn ang="0">
                <a:pos x="314" y="172"/>
              </a:cxn>
              <a:cxn ang="0">
                <a:pos x="172" y="29"/>
              </a:cxn>
            </a:cxnLst>
            <a:rect l="0" t="0" r="r" b="b"/>
            <a:pathLst>
              <a:path w="343" h="343">
                <a:moveTo>
                  <a:pt x="172" y="343"/>
                </a:moveTo>
                <a:cubicBezTo>
                  <a:pt x="77" y="343"/>
                  <a:pt x="0" y="266"/>
                  <a:pt x="0" y="172"/>
                </a:cubicBezTo>
                <a:cubicBezTo>
                  <a:pt x="0" y="77"/>
                  <a:pt x="77" y="0"/>
                  <a:pt x="172" y="0"/>
                </a:cubicBezTo>
                <a:cubicBezTo>
                  <a:pt x="266" y="0"/>
                  <a:pt x="343" y="77"/>
                  <a:pt x="343" y="172"/>
                </a:cubicBezTo>
                <a:cubicBezTo>
                  <a:pt x="343" y="266"/>
                  <a:pt x="266" y="343"/>
                  <a:pt x="172" y="343"/>
                </a:cubicBezTo>
                <a:close/>
                <a:moveTo>
                  <a:pt x="172" y="29"/>
                </a:moveTo>
                <a:cubicBezTo>
                  <a:pt x="93" y="29"/>
                  <a:pt x="30" y="93"/>
                  <a:pt x="30" y="172"/>
                </a:cubicBezTo>
                <a:cubicBezTo>
                  <a:pt x="30" y="250"/>
                  <a:pt x="93" y="314"/>
                  <a:pt x="172" y="314"/>
                </a:cubicBezTo>
                <a:cubicBezTo>
                  <a:pt x="250" y="314"/>
                  <a:pt x="314" y="250"/>
                  <a:pt x="314" y="172"/>
                </a:cubicBezTo>
                <a:cubicBezTo>
                  <a:pt x="314" y="93"/>
                  <a:pt x="250" y="29"/>
                  <a:pt x="172" y="29"/>
                </a:cubicBezTo>
                <a:close/>
              </a:path>
            </a:pathLst>
          </a:custGeom>
          <a:solidFill>
            <a:schemeClr val="bg1">
              <a:lumMod val="8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29" name="Freeform 71"/>
          <p:cNvSpPr/>
          <p:nvPr/>
        </p:nvSpPr>
        <p:spPr bwMode="auto">
          <a:xfrm flipH="1">
            <a:off x="8277013" y="2718157"/>
            <a:ext cx="2339331" cy="2343081"/>
          </a:xfrm>
          <a:custGeom>
            <a:avLst/>
            <a:gdLst/>
            <a:ahLst/>
            <a:cxnLst>
              <a:cxn ang="0">
                <a:pos x="172" y="343"/>
              </a:cxn>
              <a:cxn ang="0">
                <a:pos x="0" y="172"/>
              </a:cxn>
              <a:cxn ang="0">
                <a:pos x="172" y="0"/>
              </a:cxn>
              <a:cxn ang="0">
                <a:pos x="172" y="29"/>
              </a:cxn>
              <a:cxn ang="0">
                <a:pos x="30" y="172"/>
              </a:cxn>
              <a:cxn ang="0">
                <a:pos x="172" y="314"/>
              </a:cxn>
              <a:cxn ang="0">
                <a:pos x="314" y="172"/>
              </a:cxn>
              <a:cxn ang="0">
                <a:pos x="343" y="172"/>
              </a:cxn>
              <a:cxn ang="0">
                <a:pos x="172" y="343"/>
              </a:cxn>
            </a:cxnLst>
            <a:rect l="0" t="0" r="r" b="b"/>
            <a:pathLst>
              <a:path w="343" h="343">
                <a:moveTo>
                  <a:pt x="172" y="343"/>
                </a:moveTo>
                <a:cubicBezTo>
                  <a:pt x="77" y="343"/>
                  <a:pt x="0" y="266"/>
                  <a:pt x="0" y="172"/>
                </a:cubicBezTo>
                <a:cubicBezTo>
                  <a:pt x="0" y="77"/>
                  <a:pt x="77" y="0"/>
                  <a:pt x="172" y="0"/>
                </a:cubicBezTo>
                <a:cubicBezTo>
                  <a:pt x="172" y="29"/>
                  <a:pt x="172" y="29"/>
                  <a:pt x="172" y="29"/>
                </a:cubicBezTo>
                <a:cubicBezTo>
                  <a:pt x="93" y="29"/>
                  <a:pt x="30" y="93"/>
                  <a:pt x="30" y="172"/>
                </a:cubicBezTo>
                <a:cubicBezTo>
                  <a:pt x="30" y="250"/>
                  <a:pt x="93" y="314"/>
                  <a:pt x="172" y="314"/>
                </a:cubicBezTo>
                <a:cubicBezTo>
                  <a:pt x="250" y="314"/>
                  <a:pt x="314" y="250"/>
                  <a:pt x="314" y="172"/>
                </a:cubicBezTo>
                <a:cubicBezTo>
                  <a:pt x="343" y="172"/>
                  <a:pt x="343" y="172"/>
                  <a:pt x="343" y="172"/>
                </a:cubicBezTo>
                <a:cubicBezTo>
                  <a:pt x="343" y="266"/>
                  <a:pt x="266" y="343"/>
                  <a:pt x="172" y="343"/>
                </a:cubicBezTo>
                <a:close/>
              </a:path>
            </a:pathLst>
          </a:custGeom>
          <a:solidFill>
            <a:srgbClr val="659586"/>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30" name="Freeform 72"/>
          <p:cNvSpPr>
            <a:spLocks noEditPoints="1"/>
          </p:cNvSpPr>
          <p:nvPr/>
        </p:nvSpPr>
        <p:spPr bwMode="auto">
          <a:xfrm flipH="1">
            <a:off x="8633160" y="3074306"/>
            <a:ext cx="1627035" cy="1630785"/>
          </a:xfrm>
          <a:custGeom>
            <a:avLst/>
            <a:gdLst/>
            <a:ahLst/>
            <a:cxnLst>
              <a:cxn ang="0">
                <a:pos x="120" y="239"/>
              </a:cxn>
              <a:cxn ang="0">
                <a:pos x="0" y="120"/>
              </a:cxn>
              <a:cxn ang="0">
                <a:pos x="120" y="0"/>
              </a:cxn>
              <a:cxn ang="0">
                <a:pos x="239" y="120"/>
              </a:cxn>
              <a:cxn ang="0">
                <a:pos x="120" y="239"/>
              </a:cxn>
              <a:cxn ang="0">
                <a:pos x="120" y="30"/>
              </a:cxn>
              <a:cxn ang="0">
                <a:pos x="30" y="120"/>
              </a:cxn>
              <a:cxn ang="0">
                <a:pos x="120" y="209"/>
              </a:cxn>
              <a:cxn ang="0">
                <a:pos x="210" y="120"/>
              </a:cxn>
              <a:cxn ang="0">
                <a:pos x="120" y="30"/>
              </a:cxn>
            </a:cxnLst>
            <a:rect l="0" t="0" r="r" b="b"/>
            <a:pathLst>
              <a:path w="239" h="239">
                <a:moveTo>
                  <a:pt x="120" y="239"/>
                </a:moveTo>
                <a:cubicBezTo>
                  <a:pt x="54" y="239"/>
                  <a:pt x="0" y="185"/>
                  <a:pt x="0" y="120"/>
                </a:cubicBezTo>
                <a:cubicBezTo>
                  <a:pt x="0" y="54"/>
                  <a:pt x="54" y="0"/>
                  <a:pt x="120" y="0"/>
                </a:cubicBezTo>
                <a:cubicBezTo>
                  <a:pt x="186" y="0"/>
                  <a:pt x="239" y="54"/>
                  <a:pt x="239" y="120"/>
                </a:cubicBezTo>
                <a:cubicBezTo>
                  <a:pt x="239" y="185"/>
                  <a:pt x="186" y="239"/>
                  <a:pt x="120" y="239"/>
                </a:cubicBezTo>
                <a:close/>
                <a:moveTo>
                  <a:pt x="120" y="30"/>
                </a:moveTo>
                <a:cubicBezTo>
                  <a:pt x="70" y="30"/>
                  <a:pt x="30" y="70"/>
                  <a:pt x="30" y="120"/>
                </a:cubicBezTo>
                <a:cubicBezTo>
                  <a:pt x="30" y="169"/>
                  <a:pt x="70" y="209"/>
                  <a:pt x="120" y="209"/>
                </a:cubicBezTo>
                <a:cubicBezTo>
                  <a:pt x="169" y="209"/>
                  <a:pt x="210" y="169"/>
                  <a:pt x="210" y="120"/>
                </a:cubicBezTo>
                <a:cubicBezTo>
                  <a:pt x="210" y="70"/>
                  <a:pt x="169" y="30"/>
                  <a:pt x="120" y="30"/>
                </a:cubicBezTo>
                <a:close/>
              </a:path>
            </a:pathLst>
          </a:custGeom>
          <a:solidFill>
            <a:srgbClr val="659586"/>
          </a:solidFill>
          <a:ln w="9525">
            <a:noFill/>
            <a:round/>
          </a:ln>
        </p:spPr>
        <p:txBody>
          <a:bodyPr vert="horz" wrap="square" lIns="121920" tIns="60960" rIns="121920" bIns="60960" numCol="1" anchor="t" anchorCtr="0" compatLnSpc="1"/>
          <a:lstStyle/>
          <a:p>
            <a:endParaRPr lang="en-US" sz="2400">
              <a:cs typeface="+mn-ea"/>
              <a:sym typeface="+mn-lt"/>
            </a:endParaRPr>
          </a:p>
        </p:txBody>
      </p:sp>
      <p:cxnSp>
        <p:nvCxnSpPr>
          <p:cNvPr id="31" name="Straight Connector 126"/>
          <p:cNvCxnSpPr/>
          <p:nvPr/>
        </p:nvCxnSpPr>
        <p:spPr>
          <a:xfrm flipH="1">
            <a:off x="5587377" y="2118926"/>
            <a:ext cx="3855199" cy="0"/>
          </a:xfrm>
          <a:prstGeom prst="line">
            <a:avLst/>
          </a:prstGeom>
          <a:ln w="19050">
            <a:solidFill>
              <a:srgbClr val="65958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Elbow Connector 182"/>
          <p:cNvCxnSpPr/>
          <p:nvPr/>
        </p:nvCxnSpPr>
        <p:spPr>
          <a:xfrm rot="10800000" flipV="1">
            <a:off x="5587376" y="2462969"/>
            <a:ext cx="3855555" cy="844901"/>
          </a:xfrm>
          <a:prstGeom prst="bentConnector3">
            <a:avLst>
              <a:gd name="adj1" fmla="val 50000"/>
            </a:avLst>
          </a:prstGeom>
          <a:ln w="19050" cmpd="sng">
            <a:solidFill>
              <a:srgbClr val="65958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Elbow Connector 198"/>
          <p:cNvCxnSpPr/>
          <p:nvPr/>
        </p:nvCxnSpPr>
        <p:spPr>
          <a:xfrm rot="10800000" flipV="1">
            <a:off x="5587378" y="2836170"/>
            <a:ext cx="3855197" cy="1547031"/>
          </a:xfrm>
          <a:prstGeom prst="bentConnector3">
            <a:avLst>
              <a:gd name="adj1" fmla="val 43939"/>
            </a:avLst>
          </a:prstGeom>
          <a:ln w="19050" cmpd="sng">
            <a:solidFill>
              <a:srgbClr val="65958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Elbow Connector 202"/>
          <p:cNvCxnSpPr/>
          <p:nvPr/>
        </p:nvCxnSpPr>
        <p:spPr>
          <a:xfrm rot="10800000" flipV="1">
            <a:off x="5587376" y="3223236"/>
            <a:ext cx="3855200" cy="2197899"/>
          </a:xfrm>
          <a:prstGeom prst="bentConnector3">
            <a:avLst>
              <a:gd name="adj1" fmla="val 36296"/>
            </a:avLst>
          </a:prstGeom>
          <a:ln w="19050" cmpd="sng">
            <a:solidFill>
              <a:srgbClr val="65958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5" name="文本框 112"/>
          <p:cNvSpPr txBox="1"/>
          <p:nvPr/>
        </p:nvSpPr>
        <p:spPr>
          <a:xfrm>
            <a:off x="1105525" y="1589325"/>
            <a:ext cx="3976334" cy="1059202"/>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sz="1400" b="1" dirty="0">
                <a:solidFill>
                  <a:schemeClr val="tx1">
                    <a:lumMod val="75000"/>
                    <a:lumOff val="25000"/>
                  </a:schemeClr>
                </a:solidFill>
                <a:latin typeface="+mn-lt"/>
                <a:ea typeface="+mn-ea"/>
                <a:cs typeface="+mn-ea"/>
                <a:sym typeface="+mn-lt"/>
              </a:rPr>
              <a:t>此处输入小标题</a:t>
            </a:r>
            <a:endParaRPr lang="en-US" altLang="zh-CN" sz="1400"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600" dirty="0">
              <a:solidFill>
                <a:schemeClr val="tx1">
                  <a:lumMod val="75000"/>
                  <a:lumOff val="25000"/>
                </a:schemeClr>
              </a:solidFill>
              <a:latin typeface="+mn-lt"/>
              <a:ea typeface="+mn-ea"/>
              <a:cs typeface="+mn-ea"/>
              <a:sym typeface="+mn-lt"/>
            </a:endParaRPr>
          </a:p>
        </p:txBody>
      </p:sp>
      <p:sp>
        <p:nvSpPr>
          <p:cNvPr id="37" name="文本框 112"/>
          <p:cNvSpPr txBox="1"/>
          <p:nvPr/>
        </p:nvSpPr>
        <p:spPr>
          <a:xfrm>
            <a:off x="1105525" y="2693635"/>
            <a:ext cx="3976334" cy="1059202"/>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sz="1400" b="1" dirty="0">
                <a:solidFill>
                  <a:schemeClr val="tx1">
                    <a:lumMod val="75000"/>
                    <a:lumOff val="25000"/>
                  </a:schemeClr>
                </a:solidFill>
                <a:latin typeface="+mn-lt"/>
                <a:ea typeface="+mn-ea"/>
                <a:cs typeface="+mn-ea"/>
                <a:sym typeface="+mn-lt"/>
              </a:rPr>
              <a:t>此处输入小标题</a:t>
            </a:r>
            <a:endParaRPr lang="en-US" altLang="zh-CN" sz="1400"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600" dirty="0">
              <a:solidFill>
                <a:schemeClr val="tx1">
                  <a:lumMod val="75000"/>
                  <a:lumOff val="25000"/>
                </a:schemeClr>
              </a:solidFill>
              <a:latin typeface="+mn-lt"/>
              <a:ea typeface="+mn-ea"/>
              <a:cs typeface="+mn-ea"/>
              <a:sym typeface="+mn-lt"/>
            </a:endParaRPr>
          </a:p>
        </p:txBody>
      </p:sp>
      <p:sp>
        <p:nvSpPr>
          <p:cNvPr id="38" name="文本框 112"/>
          <p:cNvSpPr txBox="1"/>
          <p:nvPr/>
        </p:nvSpPr>
        <p:spPr>
          <a:xfrm>
            <a:off x="1105525" y="3840353"/>
            <a:ext cx="3976334" cy="1059202"/>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sz="1400" b="1" dirty="0">
                <a:solidFill>
                  <a:schemeClr val="tx1">
                    <a:lumMod val="75000"/>
                    <a:lumOff val="25000"/>
                  </a:schemeClr>
                </a:solidFill>
                <a:latin typeface="+mn-lt"/>
                <a:ea typeface="+mn-ea"/>
                <a:cs typeface="+mn-ea"/>
                <a:sym typeface="+mn-lt"/>
              </a:rPr>
              <a:t>此处输入小标题</a:t>
            </a:r>
            <a:endParaRPr lang="en-US" altLang="zh-CN" sz="1400"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600" dirty="0">
              <a:solidFill>
                <a:schemeClr val="tx1">
                  <a:lumMod val="75000"/>
                  <a:lumOff val="25000"/>
                </a:schemeClr>
              </a:solidFill>
              <a:latin typeface="+mn-lt"/>
              <a:ea typeface="+mn-ea"/>
              <a:cs typeface="+mn-ea"/>
              <a:sym typeface="+mn-lt"/>
            </a:endParaRPr>
          </a:p>
        </p:txBody>
      </p:sp>
      <p:sp>
        <p:nvSpPr>
          <p:cNvPr id="39" name="文本框 112"/>
          <p:cNvSpPr txBox="1"/>
          <p:nvPr/>
        </p:nvSpPr>
        <p:spPr>
          <a:xfrm>
            <a:off x="1105525" y="5026898"/>
            <a:ext cx="3976334" cy="1059202"/>
          </a:xfrm>
          <a:prstGeom prst="rect">
            <a:avLst/>
          </a:prstGeom>
          <a:noFill/>
        </p:spPr>
        <p:txBody>
          <a:bodyPr wrap="square" lIns="121338" tIns="60675" rIns="121338" bIns="60675">
            <a:spAutoFit/>
          </a:bodyPr>
          <a:lstStyle/>
          <a:p>
            <a:pPr defTabSz="962660" fontAlgn="auto">
              <a:lnSpc>
                <a:spcPct val="150000"/>
              </a:lnSpc>
              <a:spcBef>
                <a:spcPts val="0"/>
              </a:spcBef>
              <a:spcAft>
                <a:spcPts val="0"/>
              </a:spcAft>
              <a:defRPr/>
            </a:pPr>
            <a:r>
              <a:rPr lang="zh-CN" altLang="en-US" sz="1400" b="1" dirty="0">
                <a:solidFill>
                  <a:schemeClr val="tx1">
                    <a:lumMod val="75000"/>
                    <a:lumOff val="25000"/>
                  </a:schemeClr>
                </a:solidFill>
                <a:latin typeface="+mn-lt"/>
                <a:ea typeface="+mn-ea"/>
                <a:cs typeface="+mn-ea"/>
                <a:sym typeface="+mn-lt"/>
              </a:rPr>
              <a:t>此处输入小标题</a:t>
            </a:r>
            <a:endParaRPr lang="en-US" altLang="zh-CN" sz="1400" b="1" dirty="0">
              <a:solidFill>
                <a:schemeClr val="tx1">
                  <a:lumMod val="75000"/>
                  <a:lumOff val="25000"/>
                </a:schemeClr>
              </a:solidFill>
              <a:latin typeface="+mn-lt"/>
              <a:ea typeface="+mn-ea"/>
              <a:cs typeface="+mn-ea"/>
              <a:sym typeface="+mn-lt"/>
            </a:endParaRPr>
          </a:p>
          <a:p>
            <a:pPr defTabSz="962660" fontAlgn="auto">
              <a:lnSpc>
                <a:spcPct val="150000"/>
              </a:lnSpc>
              <a:spcBef>
                <a:spcPts val="0"/>
              </a:spcBef>
              <a:spcAft>
                <a:spcPts val="0"/>
              </a:spcAft>
              <a:defRPr/>
            </a:pPr>
            <a:r>
              <a:rPr lang="zh-CN" altLang="en-US" sz="1400" dirty="0">
                <a:solidFill>
                  <a:schemeClr val="tx1">
                    <a:lumMod val="75000"/>
                    <a:lumOff val="25000"/>
                  </a:schemeClr>
                </a:solidFill>
                <a:latin typeface="+mn-lt"/>
                <a:ea typeface="+mn-ea"/>
                <a:cs typeface="+mn-ea"/>
                <a:sym typeface="+mn-lt"/>
              </a:rPr>
              <a:t>添加适当的文字，一页的文字最好不要超过</a:t>
            </a:r>
            <a:r>
              <a:rPr lang="en-US" altLang="zh-CN" sz="1400" dirty="0">
                <a:solidFill>
                  <a:schemeClr val="tx1">
                    <a:lumMod val="75000"/>
                    <a:lumOff val="25000"/>
                  </a:schemeClr>
                </a:solidFill>
                <a:latin typeface="+mn-lt"/>
                <a:ea typeface="+mn-ea"/>
                <a:cs typeface="+mn-ea"/>
                <a:sym typeface="+mn-lt"/>
              </a:rPr>
              <a:t>200,</a:t>
            </a:r>
            <a:r>
              <a:rPr lang="zh-CN" altLang="en-US" sz="1400" dirty="0">
                <a:solidFill>
                  <a:schemeClr val="tx1">
                    <a:lumMod val="75000"/>
                    <a:lumOff val="25000"/>
                  </a:schemeClr>
                </a:solidFill>
                <a:latin typeface="+mn-lt"/>
                <a:ea typeface="+mn-ea"/>
                <a:cs typeface="+mn-ea"/>
                <a:sym typeface="+mn-lt"/>
              </a:rPr>
              <a:t>添加适当的文字</a:t>
            </a:r>
            <a:endParaRPr lang="en-US" altLang="zh-CN" sz="16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3500"/>
                            </p:stCondLst>
                            <p:childTnLst>
                              <p:par>
                                <p:cTn id="39" presetID="18" presetClass="entr" presetSubtype="12"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strips(downLeft)">
                                      <p:cBhvr>
                                        <p:cTn id="41" dur="500"/>
                                        <p:tgtEl>
                                          <p:spTgt spid="31"/>
                                        </p:tgtEl>
                                      </p:cBhvr>
                                    </p:animEffect>
                                  </p:childTnLst>
                                </p:cTn>
                              </p:par>
                            </p:childTnLst>
                          </p:cTn>
                        </p:par>
                        <p:par>
                          <p:cTn id="42" fill="hold">
                            <p:stCondLst>
                              <p:cond delay="4000"/>
                            </p:stCondLst>
                            <p:childTnLst>
                              <p:par>
                                <p:cTn id="43" presetID="2" presetClass="entr" presetSubtype="8" accel="50000" decel="5000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0-#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18" presetClass="entr" presetSubtype="12"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strips(downLeft)">
                                      <p:cBhvr>
                                        <p:cTn id="50" dur="500"/>
                                        <p:tgtEl>
                                          <p:spTgt spid="32"/>
                                        </p:tgtEl>
                                      </p:cBhvr>
                                    </p:animEffect>
                                  </p:childTnLst>
                                </p:cTn>
                              </p:par>
                            </p:childTnLst>
                          </p:cTn>
                        </p:par>
                        <p:par>
                          <p:cTn id="51" fill="hold">
                            <p:stCondLst>
                              <p:cond delay="5000"/>
                            </p:stCondLst>
                            <p:childTnLst>
                              <p:par>
                                <p:cTn id="52" presetID="2" presetClass="entr" presetSubtype="8" accel="50000" decel="5000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0-#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18" presetClass="entr" presetSubtype="12"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strips(downLeft)">
                                      <p:cBhvr>
                                        <p:cTn id="59" dur="500"/>
                                        <p:tgtEl>
                                          <p:spTgt spid="33"/>
                                        </p:tgtEl>
                                      </p:cBhvr>
                                    </p:animEffect>
                                  </p:childTnLst>
                                </p:cTn>
                              </p:par>
                            </p:childTnLst>
                          </p:cTn>
                        </p:par>
                        <p:par>
                          <p:cTn id="60" fill="hold">
                            <p:stCondLst>
                              <p:cond delay="6000"/>
                            </p:stCondLst>
                            <p:childTnLst>
                              <p:par>
                                <p:cTn id="61" presetID="2" presetClass="entr" presetSubtype="8" accel="50000" decel="50000"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0-#ppt_w/2"/>
                                          </p:val>
                                        </p:tav>
                                        <p:tav tm="100000">
                                          <p:val>
                                            <p:strVal val="#ppt_x"/>
                                          </p:val>
                                        </p:tav>
                                      </p:tavLst>
                                    </p:anim>
                                    <p:anim calcmode="lin" valueType="num">
                                      <p:cBhvr additive="base">
                                        <p:cTn id="64" dur="500" fill="hold"/>
                                        <p:tgtEl>
                                          <p:spTgt spid="12"/>
                                        </p:tgtEl>
                                        <p:attrNameLst>
                                          <p:attrName>ppt_y</p:attrName>
                                        </p:attrNameLst>
                                      </p:cBhvr>
                                      <p:tavLst>
                                        <p:tav tm="0">
                                          <p:val>
                                            <p:strVal val="#ppt_y"/>
                                          </p:val>
                                        </p:tav>
                                        <p:tav tm="100000">
                                          <p:val>
                                            <p:strVal val="#ppt_y"/>
                                          </p:val>
                                        </p:tav>
                                      </p:tavLst>
                                    </p:anim>
                                  </p:childTnLst>
                                </p:cTn>
                              </p:par>
                            </p:childTnLst>
                          </p:cTn>
                        </p:par>
                        <p:par>
                          <p:cTn id="65" fill="hold">
                            <p:stCondLst>
                              <p:cond delay="6500"/>
                            </p:stCondLst>
                            <p:childTnLst>
                              <p:par>
                                <p:cTn id="66" presetID="18" presetClass="entr" presetSubtype="12"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strips(downLeft)">
                                      <p:cBhvr>
                                        <p:cTn id="68" dur="500"/>
                                        <p:tgtEl>
                                          <p:spTgt spid="34"/>
                                        </p:tgtEl>
                                      </p:cBhvr>
                                    </p:animEffect>
                                  </p:childTnLst>
                                </p:cTn>
                              </p:par>
                            </p:childTnLst>
                          </p:cTn>
                        </p:par>
                        <p:par>
                          <p:cTn id="69" fill="hold">
                            <p:stCondLst>
                              <p:cond delay="7000"/>
                            </p:stCondLst>
                            <p:childTnLst>
                              <p:par>
                                <p:cTn id="70" presetID="2" presetClass="entr" presetSubtype="8" accel="50000" decel="50000" fill="hold" nodeType="after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fill="hold"/>
                                        <p:tgtEl>
                                          <p:spTgt spid="8"/>
                                        </p:tgtEl>
                                        <p:attrNameLst>
                                          <p:attrName>ppt_x</p:attrName>
                                        </p:attrNameLst>
                                      </p:cBhvr>
                                      <p:tavLst>
                                        <p:tav tm="0">
                                          <p:val>
                                            <p:strVal val="0-#ppt_w/2"/>
                                          </p:val>
                                        </p:tav>
                                        <p:tav tm="100000">
                                          <p:val>
                                            <p:strVal val="#ppt_x"/>
                                          </p:val>
                                        </p:tav>
                                      </p:tavLst>
                                    </p:anim>
                                    <p:anim calcmode="lin" valueType="num">
                                      <p:cBhvr additive="base">
                                        <p:cTn id="73" dur="500" fill="hold"/>
                                        <p:tgtEl>
                                          <p:spTgt spid="8"/>
                                        </p:tgtEl>
                                        <p:attrNameLst>
                                          <p:attrName>ppt_y</p:attrName>
                                        </p:attrNameLst>
                                      </p:cBhvr>
                                      <p:tavLst>
                                        <p:tav tm="0">
                                          <p:val>
                                            <p:strVal val="#ppt_y"/>
                                          </p:val>
                                        </p:tav>
                                        <p:tav tm="100000">
                                          <p:val>
                                            <p:strVal val="#ppt_y"/>
                                          </p:val>
                                        </p:tav>
                                      </p:tavLst>
                                    </p:anim>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left)">
                                      <p:cBhvr>
                                        <p:cTn id="77" dur="500"/>
                                        <p:tgtEl>
                                          <p:spTgt spid="35"/>
                                        </p:tgtEl>
                                      </p:cBhvr>
                                    </p:animEffect>
                                  </p:childTnLst>
                                </p:cTn>
                              </p:par>
                            </p:childTnLst>
                          </p:cTn>
                        </p:par>
                        <p:par>
                          <p:cTn id="78" fill="hold">
                            <p:stCondLst>
                              <p:cond delay="8000"/>
                            </p:stCondLst>
                            <p:childTnLst>
                              <p:par>
                                <p:cTn id="79" presetID="22" presetClass="entr" presetSubtype="8"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left)">
                                      <p:cBhvr>
                                        <p:cTn id="81" dur="500"/>
                                        <p:tgtEl>
                                          <p:spTgt spid="37"/>
                                        </p:tgtEl>
                                      </p:cBhvr>
                                    </p:animEffect>
                                  </p:childTnLst>
                                </p:cTn>
                              </p:par>
                            </p:childTnLst>
                          </p:cTn>
                        </p:par>
                        <p:par>
                          <p:cTn id="82" fill="hold">
                            <p:stCondLst>
                              <p:cond delay="8500"/>
                            </p:stCondLst>
                            <p:childTnLst>
                              <p:par>
                                <p:cTn id="83" presetID="22" presetClass="entr" presetSubtype="8"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left)">
                                      <p:cBhvr>
                                        <p:cTn id="85" dur="500"/>
                                        <p:tgtEl>
                                          <p:spTgt spid="38"/>
                                        </p:tgtEl>
                                      </p:cBhvr>
                                    </p:animEffect>
                                  </p:childTnLst>
                                </p:cTn>
                              </p:par>
                            </p:childTnLst>
                          </p:cTn>
                        </p:par>
                        <p:par>
                          <p:cTn id="86" fill="hold">
                            <p:stCondLst>
                              <p:cond delay="9000"/>
                            </p:stCondLst>
                            <p:childTnLst>
                              <p:par>
                                <p:cTn id="87" presetID="22" presetClass="entr" presetSubtype="8"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6" grpId="0" bldLvl="0" animBg="1"/>
      <p:bldP spid="27" grpId="0" bldLvl="0" animBg="1"/>
      <p:bldP spid="28" grpId="0" bldLvl="0" animBg="1"/>
      <p:bldP spid="29" grpId="0" bldLvl="0" animBg="1"/>
      <p:bldP spid="30" grpId="0" bldLvl="0" animBg="1"/>
      <p:bldP spid="35" grpId="0"/>
      <p:bldP spid="37" grpId="0"/>
      <p:bldP spid="38"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履职能力</a:t>
              </a:r>
              <a:endParaRPr lang="zh-CN" altLang="en-US" sz="3200" b="1" dirty="0">
                <a:solidFill>
                  <a:srgbClr val="659586"/>
                </a:solidFill>
                <a:cs typeface="+mn-ea"/>
                <a:sym typeface="+mn-lt"/>
              </a:endParaRPr>
            </a:p>
          </p:txBody>
        </p:sp>
      </p:grpSp>
      <p:grpSp>
        <p:nvGrpSpPr>
          <p:cNvPr id="41" name="Group 37"/>
          <p:cNvGrpSpPr/>
          <p:nvPr/>
        </p:nvGrpSpPr>
        <p:grpSpPr>
          <a:xfrm>
            <a:off x="1593834" y="1961187"/>
            <a:ext cx="2654730" cy="3821005"/>
            <a:chOff x="8991601" y="1947334"/>
            <a:chExt cx="2360612" cy="3821005"/>
          </a:xfrm>
        </p:grpSpPr>
        <p:sp>
          <p:nvSpPr>
            <p:cNvPr id="42" name="Rectangle 38"/>
            <p:cNvSpPr/>
            <p:nvPr/>
          </p:nvSpPr>
          <p:spPr>
            <a:xfrm>
              <a:off x="8991601" y="2940316"/>
              <a:ext cx="2360612" cy="282802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43" name="Rectangle 39"/>
            <p:cNvSpPr/>
            <p:nvPr/>
          </p:nvSpPr>
          <p:spPr>
            <a:xfrm>
              <a:off x="8991601" y="1947334"/>
              <a:ext cx="2360612" cy="954654"/>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44" name="Oval 40"/>
            <p:cNvSpPr/>
            <p:nvPr/>
          </p:nvSpPr>
          <p:spPr>
            <a:xfrm>
              <a:off x="9728049" y="2477295"/>
              <a:ext cx="887716" cy="887714"/>
            </a:xfrm>
            <a:prstGeom prst="ellipse">
              <a:avLst/>
            </a:prstGeom>
            <a:solidFill>
              <a:srgbClr val="659586"/>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45" name="TextBox 41"/>
            <p:cNvSpPr txBox="1"/>
            <p:nvPr/>
          </p:nvSpPr>
          <p:spPr>
            <a:xfrm>
              <a:off x="9710245" y="2101927"/>
              <a:ext cx="923330" cy="323165"/>
            </a:xfrm>
            <a:prstGeom prst="rect">
              <a:avLst/>
            </a:prstGeom>
            <a:noFill/>
          </p:spPr>
          <p:txBody>
            <a:bodyPr wrap="none" lIns="0" tIns="0" rIns="0" rtlCol="0">
              <a:spAutoFit/>
            </a:bodyPr>
            <a:lstStyle/>
            <a:p>
              <a:pPr algn="ctr"/>
              <a:r>
                <a:rPr lang="zh-CN" altLang="en-US" b="1" dirty="0">
                  <a:solidFill>
                    <a:srgbClr val="FFFFFF"/>
                  </a:solidFill>
                  <a:cs typeface="+mn-ea"/>
                  <a:sym typeface="+mn-lt"/>
                </a:rPr>
                <a:t>输入标题</a:t>
              </a:r>
              <a:endParaRPr lang="en-US" b="1" dirty="0">
                <a:solidFill>
                  <a:srgbClr val="FFFFFF"/>
                </a:solidFill>
                <a:cs typeface="+mn-ea"/>
                <a:sym typeface="+mn-lt"/>
              </a:endParaRPr>
            </a:p>
          </p:txBody>
        </p:sp>
        <p:sp>
          <p:nvSpPr>
            <p:cNvPr id="46" name="TextBox 42"/>
            <p:cNvSpPr txBox="1"/>
            <p:nvPr/>
          </p:nvSpPr>
          <p:spPr>
            <a:xfrm>
              <a:off x="9853711" y="2779356"/>
              <a:ext cx="636393" cy="323165"/>
            </a:xfrm>
            <a:prstGeom prst="rect">
              <a:avLst/>
            </a:prstGeom>
            <a:noFill/>
          </p:spPr>
          <p:txBody>
            <a:bodyPr wrap="none" lIns="0" tIns="0" rIns="0" rtlCol="0">
              <a:spAutoFit/>
            </a:bodyPr>
            <a:lstStyle/>
            <a:p>
              <a:pPr algn="ctr"/>
              <a:r>
                <a:rPr lang="en-US" b="1">
                  <a:solidFill>
                    <a:srgbClr val="FFFFFF"/>
                  </a:solidFill>
                  <a:cs typeface="+mn-ea"/>
                  <a:sym typeface="+mn-lt"/>
                </a:rPr>
                <a:t>$49.9</a:t>
              </a:r>
              <a:endParaRPr lang="en-US" b="1">
                <a:solidFill>
                  <a:srgbClr val="FFFFFF"/>
                </a:solidFill>
                <a:cs typeface="+mn-ea"/>
                <a:sym typeface="+mn-lt"/>
              </a:endParaRPr>
            </a:p>
          </p:txBody>
        </p:sp>
      </p:grpSp>
      <p:sp>
        <p:nvSpPr>
          <p:cNvPr id="47" name="文本框 115"/>
          <p:cNvSpPr txBox="1"/>
          <p:nvPr/>
        </p:nvSpPr>
        <p:spPr>
          <a:xfrm>
            <a:off x="1717189" y="3742796"/>
            <a:ext cx="2408020" cy="1675461"/>
          </a:xfrm>
          <a:prstGeom prst="rect">
            <a:avLst/>
          </a:prstGeom>
          <a:noFill/>
        </p:spPr>
        <p:txBody>
          <a:bodyPr wrap="square" lIns="121338" tIns="60675" rIns="121338" bIns="60675">
            <a:spAutoFit/>
          </a:bodyPr>
          <a:lstStyle/>
          <a:p>
            <a:pPr algn="ct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输入小标题</a:t>
            </a:r>
            <a:endParaRPr lang="en-US" altLang="zh-CN" b="1" dirty="0">
              <a:solidFill>
                <a:schemeClr val="tx1">
                  <a:lumMod val="75000"/>
                  <a:lumOff val="25000"/>
                </a:schemeClr>
              </a:solidFill>
              <a:latin typeface="+mn-lt"/>
              <a:ea typeface="+mn-ea"/>
              <a:cs typeface="+mn-ea"/>
              <a:sym typeface="+mn-lt"/>
            </a:endParaRPr>
          </a:p>
          <a:p>
            <a:pPr algn="ct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grpSp>
        <p:nvGrpSpPr>
          <p:cNvPr id="48" name="Group 37"/>
          <p:cNvGrpSpPr/>
          <p:nvPr/>
        </p:nvGrpSpPr>
        <p:grpSpPr>
          <a:xfrm>
            <a:off x="4768635" y="1961187"/>
            <a:ext cx="2654730" cy="3821005"/>
            <a:chOff x="8991601" y="1947334"/>
            <a:chExt cx="2360612" cy="3821005"/>
          </a:xfrm>
        </p:grpSpPr>
        <p:sp>
          <p:nvSpPr>
            <p:cNvPr id="49" name="Rectangle 38"/>
            <p:cNvSpPr/>
            <p:nvPr/>
          </p:nvSpPr>
          <p:spPr>
            <a:xfrm>
              <a:off x="8991601" y="2940316"/>
              <a:ext cx="2360612" cy="282802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0" name="Rectangle 39"/>
            <p:cNvSpPr/>
            <p:nvPr/>
          </p:nvSpPr>
          <p:spPr>
            <a:xfrm>
              <a:off x="8991601" y="1947334"/>
              <a:ext cx="2360612" cy="954654"/>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1" name="Oval 40"/>
            <p:cNvSpPr/>
            <p:nvPr/>
          </p:nvSpPr>
          <p:spPr>
            <a:xfrm>
              <a:off x="9728049" y="2477295"/>
              <a:ext cx="887716" cy="887714"/>
            </a:xfrm>
            <a:prstGeom prst="ellipse">
              <a:avLst/>
            </a:prstGeom>
            <a:solidFill>
              <a:srgbClr val="659586"/>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2" name="TextBox 41"/>
            <p:cNvSpPr txBox="1"/>
            <p:nvPr/>
          </p:nvSpPr>
          <p:spPr>
            <a:xfrm>
              <a:off x="9710245" y="2101927"/>
              <a:ext cx="923330" cy="323165"/>
            </a:xfrm>
            <a:prstGeom prst="rect">
              <a:avLst/>
            </a:prstGeom>
            <a:noFill/>
          </p:spPr>
          <p:txBody>
            <a:bodyPr wrap="none" lIns="0" tIns="0" rIns="0" rtlCol="0">
              <a:spAutoFit/>
            </a:bodyPr>
            <a:lstStyle/>
            <a:p>
              <a:pPr algn="ctr"/>
              <a:r>
                <a:rPr lang="zh-CN" altLang="en-US" b="1" dirty="0">
                  <a:solidFill>
                    <a:srgbClr val="FFFFFF"/>
                  </a:solidFill>
                  <a:cs typeface="+mn-ea"/>
                  <a:sym typeface="+mn-lt"/>
                </a:rPr>
                <a:t>输入标题</a:t>
              </a:r>
              <a:endParaRPr lang="en-US" b="1" dirty="0">
                <a:solidFill>
                  <a:srgbClr val="FFFFFF"/>
                </a:solidFill>
                <a:cs typeface="+mn-ea"/>
                <a:sym typeface="+mn-lt"/>
              </a:endParaRPr>
            </a:p>
          </p:txBody>
        </p:sp>
        <p:sp>
          <p:nvSpPr>
            <p:cNvPr id="53" name="TextBox 42"/>
            <p:cNvSpPr txBox="1"/>
            <p:nvPr/>
          </p:nvSpPr>
          <p:spPr>
            <a:xfrm>
              <a:off x="9853711" y="2779356"/>
              <a:ext cx="636393" cy="323165"/>
            </a:xfrm>
            <a:prstGeom prst="rect">
              <a:avLst/>
            </a:prstGeom>
            <a:noFill/>
          </p:spPr>
          <p:txBody>
            <a:bodyPr wrap="none" lIns="0" tIns="0" rIns="0" rtlCol="0">
              <a:spAutoFit/>
            </a:bodyPr>
            <a:lstStyle/>
            <a:p>
              <a:pPr algn="ctr"/>
              <a:r>
                <a:rPr lang="en-US" b="1">
                  <a:solidFill>
                    <a:srgbClr val="FFFFFF"/>
                  </a:solidFill>
                  <a:cs typeface="+mn-ea"/>
                  <a:sym typeface="+mn-lt"/>
                </a:rPr>
                <a:t>$49.9</a:t>
              </a:r>
              <a:endParaRPr lang="en-US" b="1">
                <a:solidFill>
                  <a:srgbClr val="FFFFFF"/>
                </a:solidFill>
                <a:cs typeface="+mn-ea"/>
                <a:sym typeface="+mn-lt"/>
              </a:endParaRPr>
            </a:p>
          </p:txBody>
        </p:sp>
      </p:grpSp>
      <p:sp>
        <p:nvSpPr>
          <p:cNvPr id="54" name="文本框 115"/>
          <p:cNvSpPr txBox="1"/>
          <p:nvPr/>
        </p:nvSpPr>
        <p:spPr>
          <a:xfrm>
            <a:off x="4891990" y="3742796"/>
            <a:ext cx="2408020" cy="1675461"/>
          </a:xfrm>
          <a:prstGeom prst="rect">
            <a:avLst/>
          </a:prstGeom>
          <a:noFill/>
        </p:spPr>
        <p:txBody>
          <a:bodyPr wrap="square" lIns="121338" tIns="60675" rIns="121338" bIns="60675">
            <a:spAutoFit/>
          </a:bodyPr>
          <a:lstStyle/>
          <a:p>
            <a:pPr algn="ct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输入小标题</a:t>
            </a:r>
            <a:endParaRPr lang="en-US" altLang="zh-CN" b="1" dirty="0">
              <a:solidFill>
                <a:schemeClr val="tx1">
                  <a:lumMod val="75000"/>
                  <a:lumOff val="25000"/>
                </a:schemeClr>
              </a:solidFill>
              <a:latin typeface="+mn-lt"/>
              <a:ea typeface="+mn-ea"/>
              <a:cs typeface="+mn-ea"/>
              <a:sym typeface="+mn-lt"/>
            </a:endParaRPr>
          </a:p>
          <a:p>
            <a:pPr algn="ct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grpSp>
        <p:nvGrpSpPr>
          <p:cNvPr id="55" name="Group 37"/>
          <p:cNvGrpSpPr/>
          <p:nvPr/>
        </p:nvGrpSpPr>
        <p:grpSpPr>
          <a:xfrm>
            <a:off x="7935588" y="1947333"/>
            <a:ext cx="2654730" cy="3821005"/>
            <a:chOff x="8991601" y="1947334"/>
            <a:chExt cx="2360612" cy="3821005"/>
          </a:xfrm>
        </p:grpSpPr>
        <p:sp>
          <p:nvSpPr>
            <p:cNvPr id="56" name="Rectangle 38"/>
            <p:cNvSpPr/>
            <p:nvPr/>
          </p:nvSpPr>
          <p:spPr>
            <a:xfrm>
              <a:off x="8991601" y="2940316"/>
              <a:ext cx="2360612" cy="282802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7" name="Rectangle 39"/>
            <p:cNvSpPr/>
            <p:nvPr/>
          </p:nvSpPr>
          <p:spPr>
            <a:xfrm>
              <a:off x="8991601" y="1947334"/>
              <a:ext cx="2360612" cy="954654"/>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8" name="Oval 40"/>
            <p:cNvSpPr/>
            <p:nvPr/>
          </p:nvSpPr>
          <p:spPr>
            <a:xfrm>
              <a:off x="9728049" y="2477295"/>
              <a:ext cx="887716" cy="887714"/>
            </a:xfrm>
            <a:prstGeom prst="ellipse">
              <a:avLst/>
            </a:prstGeom>
            <a:solidFill>
              <a:srgbClr val="659586"/>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a:solidFill>
                  <a:srgbClr val="FFFFFF"/>
                </a:solidFill>
                <a:cs typeface="+mn-ea"/>
                <a:sym typeface="+mn-lt"/>
              </a:endParaRPr>
            </a:p>
          </p:txBody>
        </p:sp>
        <p:sp>
          <p:nvSpPr>
            <p:cNvPr id="59" name="TextBox 41"/>
            <p:cNvSpPr txBox="1"/>
            <p:nvPr/>
          </p:nvSpPr>
          <p:spPr>
            <a:xfrm>
              <a:off x="9710245" y="2101927"/>
              <a:ext cx="923330" cy="323165"/>
            </a:xfrm>
            <a:prstGeom prst="rect">
              <a:avLst/>
            </a:prstGeom>
            <a:noFill/>
          </p:spPr>
          <p:txBody>
            <a:bodyPr wrap="none" lIns="0" tIns="0" rIns="0" rtlCol="0">
              <a:spAutoFit/>
            </a:bodyPr>
            <a:lstStyle/>
            <a:p>
              <a:pPr algn="ctr"/>
              <a:r>
                <a:rPr lang="zh-CN" altLang="en-US" b="1" dirty="0">
                  <a:solidFill>
                    <a:srgbClr val="FFFFFF"/>
                  </a:solidFill>
                  <a:cs typeface="+mn-ea"/>
                  <a:sym typeface="+mn-lt"/>
                </a:rPr>
                <a:t>输入标题</a:t>
              </a:r>
              <a:endParaRPr lang="en-US" b="1" dirty="0">
                <a:solidFill>
                  <a:srgbClr val="FFFFFF"/>
                </a:solidFill>
                <a:cs typeface="+mn-ea"/>
                <a:sym typeface="+mn-lt"/>
              </a:endParaRPr>
            </a:p>
          </p:txBody>
        </p:sp>
        <p:sp>
          <p:nvSpPr>
            <p:cNvPr id="60" name="TextBox 42"/>
            <p:cNvSpPr txBox="1"/>
            <p:nvPr/>
          </p:nvSpPr>
          <p:spPr>
            <a:xfrm>
              <a:off x="9853711" y="2779356"/>
              <a:ext cx="636393" cy="323165"/>
            </a:xfrm>
            <a:prstGeom prst="rect">
              <a:avLst/>
            </a:prstGeom>
            <a:noFill/>
          </p:spPr>
          <p:txBody>
            <a:bodyPr wrap="none" lIns="0" tIns="0" rIns="0" rtlCol="0">
              <a:spAutoFit/>
            </a:bodyPr>
            <a:lstStyle/>
            <a:p>
              <a:pPr algn="ctr"/>
              <a:r>
                <a:rPr lang="en-US" b="1">
                  <a:solidFill>
                    <a:srgbClr val="FFFFFF"/>
                  </a:solidFill>
                  <a:cs typeface="+mn-ea"/>
                  <a:sym typeface="+mn-lt"/>
                </a:rPr>
                <a:t>$49.9</a:t>
              </a:r>
              <a:endParaRPr lang="en-US" b="1">
                <a:solidFill>
                  <a:srgbClr val="FFFFFF"/>
                </a:solidFill>
                <a:cs typeface="+mn-ea"/>
                <a:sym typeface="+mn-lt"/>
              </a:endParaRPr>
            </a:p>
          </p:txBody>
        </p:sp>
      </p:grpSp>
      <p:sp>
        <p:nvSpPr>
          <p:cNvPr id="61" name="文本框 115"/>
          <p:cNvSpPr txBox="1"/>
          <p:nvPr/>
        </p:nvSpPr>
        <p:spPr>
          <a:xfrm>
            <a:off x="8058943" y="3728942"/>
            <a:ext cx="2408020" cy="1675461"/>
          </a:xfrm>
          <a:prstGeom prst="rect">
            <a:avLst/>
          </a:prstGeom>
          <a:noFill/>
        </p:spPr>
        <p:txBody>
          <a:bodyPr wrap="square" lIns="121338" tIns="60675" rIns="121338" bIns="60675">
            <a:spAutoFit/>
          </a:bodyPr>
          <a:lstStyle/>
          <a:p>
            <a:pPr algn="ctr" defTabSz="962660" fontAlgn="auto">
              <a:lnSpc>
                <a:spcPct val="150000"/>
              </a:lnSpc>
              <a:spcBef>
                <a:spcPts val="0"/>
              </a:spcBef>
              <a:spcAft>
                <a:spcPts val="0"/>
              </a:spcAft>
              <a:defRPr/>
            </a:pPr>
            <a:r>
              <a:rPr lang="zh-CN" altLang="en-US" b="1" dirty="0">
                <a:solidFill>
                  <a:schemeClr val="tx1">
                    <a:lumMod val="75000"/>
                    <a:lumOff val="25000"/>
                  </a:schemeClr>
                </a:solidFill>
                <a:latin typeface="+mn-lt"/>
                <a:ea typeface="+mn-ea"/>
                <a:cs typeface="+mn-ea"/>
                <a:sym typeface="+mn-lt"/>
              </a:rPr>
              <a:t>输入小标题</a:t>
            </a:r>
            <a:endParaRPr lang="en-US" altLang="zh-CN" b="1" dirty="0">
              <a:solidFill>
                <a:schemeClr val="tx1">
                  <a:lumMod val="75000"/>
                  <a:lumOff val="25000"/>
                </a:schemeClr>
              </a:solidFill>
              <a:latin typeface="+mn-lt"/>
              <a:ea typeface="+mn-ea"/>
              <a:cs typeface="+mn-ea"/>
              <a:sym typeface="+mn-lt"/>
            </a:endParaRPr>
          </a:p>
          <a:p>
            <a:pPr algn="ctr" defTabSz="962660" fontAlgn="auto">
              <a:lnSpc>
                <a:spcPct val="150000"/>
              </a:lnSpc>
              <a:spcBef>
                <a:spcPts val="0"/>
              </a:spcBef>
              <a:spcAft>
                <a:spcPts val="0"/>
              </a:spcAft>
              <a:defRPr/>
            </a:pPr>
            <a:r>
              <a:rPr lang="zh-CN" altLang="en-US" sz="1700" dirty="0">
                <a:solidFill>
                  <a:schemeClr val="tx1">
                    <a:lumMod val="75000"/>
                    <a:lumOff val="25000"/>
                  </a:schemeClr>
                </a:solidFill>
                <a:latin typeface="+mn-lt"/>
                <a:ea typeface="+mn-ea"/>
                <a:cs typeface="+mn-ea"/>
                <a:sym typeface="+mn-lt"/>
              </a:rPr>
              <a:t>添加适当的文字，一页的文字最好不要超过</a:t>
            </a:r>
            <a:r>
              <a:rPr lang="en-US" altLang="zh-CN" sz="1700" dirty="0">
                <a:solidFill>
                  <a:schemeClr val="tx1">
                    <a:lumMod val="75000"/>
                    <a:lumOff val="25000"/>
                  </a:schemeClr>
                </a:solidFill>
                <a:latin typeface="+mn-lt"/>
                <a:ea typeface="+mn-ea"/>
                <a:cs typeface="+mn-ea"/>
                <a:sym typeface="+mn-lt"/>
              </a:rPr>
              <a:t>200,</a:t>
            </a:r>
            <a:r>
              <a:rPr lang="zh-CN" altLang="en-US" sz="1700" dirty="0">
                <a:solidFill>
                  <a:schemeClr val="tx1">
                    <a:lumMod val="75000"/>
                    <a:lumOff val="25000"/>
                  </a:schemeClr>
                </a:solidFill>
                <a:latin typeface="+mn-lt"/>
                <a:ea typeface="+mn-ea"/>
                <a:cs typeface="+mn-ea"/>
                <a:sym typeface="+mn-lt"/>
              </a:rPr>
              <a:t>添加适当的文字</a:t>
            </a:r>
            <a:endParaRPr lang="en-US" altLang="zh-CN" sz="20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p:tgtEl>
                                          <p:spTgt spid="41"/>
                                        </p:tgtEl>
                                        <p:attrNameLst>
                                          <p:attrName>ppt_y</p:attrName>
                                        </p:attrNameLst>
                                      </p:cBhvr>
                                      <p:tavLst>
                                        <p:tav tm="0">
                                          <p:val>
                                            <p:strVal val="#ppt_y+#ppt_h*1.125000"/>
                                          </p:val>
                                        </p:tav>
                                        <p:tav tm="100000">
                                          <p:val>
                                            <p:strVal val="#ppt_y"/>
                                          </p:val>
                                        </p:tav>
                                      </p:tavLst>
                                    </p:anim>
                                    <p:animEffect transition="in" filter="wipe(up)">
                                      <p:cBhvr>
                                        <p:cTn id="8" dur="1000"/>
                                        <p:tgtEl>
                                          <p:spTgt spid="41"/>
                                        </p:tgtEl>
                                      </p:cBhvr>
                                    </p:animEffect>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par>
                          <p:cTn id="13" fill="hold">
                            <p:stCondLst>
                              <p:cond delay="1500"/>
                            </p:stCondLst>
                            <p:childTnLst>
                              <p:par>
                                <p:cTn id="14" presetID="12" presetClass="entr" presetSubtype="4"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1000"/>
                                        <p:tgtEl>
                                          <p:spTgt spid="48"/>
                                        </p:tgtEl>
                                        <p:attrNameLst>
                                          <p:attrName>ppt_y</p:attrName>
                                        </p:attrNameLst>
                                      </p:cBhvr>
                                      <p:tavLst>
                                        <p:tav tm="0">
                                          <p:val>
                                            <p:strVal val="#ppt_y+#ppt_h*1.125000"/>
                                          </p:val>
                                        </p:tav>
                                        <p:tav tm="100000">
                                          <p:val>
                                            <p:strVal val="#ppt_y"/>
                                          </p:val>
                                        </p:tav>
                                      </p:tavLst>
                                    </p:anim>
                                    <p:animEffect transition="in" filter="wipe(up)">
                                      <p:cBhvr>
                                        <p:cTn id="17" dur="1000"/>
                                        <p:tgtEl>
                                          <p:spTgt spid="48"/>
                                        </p:tgtEl>
                                      </p:cBhvr>
                                    </p:animEffect>
                                  </p:childTnLst>
                                </p:cTn>
                              </p:par>
                            </p:childTnLst>
                          </p:cTn>
                        </p:par>
                        <p:par>
                          <p:cTn id="18" fill="hold">
                            <p:stCondLst>
                              <p:cond delay="2500"/>
                            </p:stCondLst>
                            <p:childTnLst>
                              <p:par>
                                <p:cTn id="19" presetID="22" presetClass="entr" presetSubtype="2"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right)">
                                      <p:cBhvr>
                                        <p:cTn id="21" dur="500"/>
                                        <p:tgtEl>
                                          <p:spTgt spid="54"/>
                                        </p:tgtEl>
                                      </p:cBhvr>
                                    </p:animEffect>
                                  </p:childTnLst>
                                </p:cTn>
                              </p:par>
                            </p:childTnLst>
                          </p:cTn>
                        </p:par>
                        <p:par>
                          <p:cTn id="22" fill="hold">
                            <p:stCondLst>
                              <p:cond delay="3000"/>
                            </p:stCondLst>
                            <p:childTnLst>
                              <p:par>
                                <p:cTn id="23" presetID="12" presetClass="entr" presetSubtype="4"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additive="base">
                                        <p:cTn id="25" dur="1000"/>
                                        <p:tgtEl>
                                          <p:spTgt spid="55"/>
                                        </p:tgtEl>
                                        <p:attrNameLst>
                                          <p:attrName>ppt_y</p:attrName>
                                        </p:attrNameLst>
                                      </p:cBhvr>
                                      <p:tavLst>
                                        <p:tav tm="0">
                                          <p:val>
                                            <p:strVal val="#ppt_y+#ppt_h*1.125000"/>
                                          </p:val>
                                        </p:tav>
                                        <p:tav tm="100000">
                                          <p:val>
                                            <p:strVal val="#ppt_y"/>
                                          </p:val>
                                        </p:tav>
                                      </p:tavLst>
                                    </p:anim>
                                    <p:animEffect transition="in" filter="wipe(up)">
                                      <p:cBhvr>
                                        <p:cTn id="26" dur="1000"/>
                                        <p:tgtEl>
                                          <p:spTgt spid="55"/>
                                        </p:tgtEl>
                                      </p:cBhvr>
                                    </p:animEffect>
                                  </p:childTnLst>
                                </p:cTn>
                              </p:par>
                            </p:childTnLst>
                          </p:cTn>
                        </p:par>
                        <p:par>
                          <p:cTn id="27" fill="hold">
                            <p:stCondLst>
                              <p:cond delay="4000"/>
                            </p:stCondLst>
                            <p:childTnLst>
                              <p:par>
                                <p:cTn id="28" presetID="22" presetClass="entr" presetSubtype="2"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right)">
                                      <p:cBhvr>
                                        <p:cTn id="3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4"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64879" y="388878"/>
            <a:ext cx="4569524" cy="339776"/>
            <a:chOff x="564879" y="388878"/>
            <a:chExt cx="4569524" cy="339776"/>
          </a:xfrm>
        </p:grpSpPr>
        <p:sp>
          <p:nvSpPr>
            <p:cNvPr id="2" name="文本框 1"/>
            <p:cNvSpPr txBox="1"/>
            <p:nvPr/>
          </p:nvSpPr>
          <p:spPr>
            <a:xfrm>
              <a:off x="1003139" y="390100"/>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TEAM</a:t>
              </a:r>
              <a:endParaRPr lang="zh-CN" altLang="en-US" sz="1600" dirty="0">
                <a:solidFill>
                  <a:schemeClr val="tx1">
                    <a:lumMod val="85000"/>
                    <a:lumOff val="15000"/>
                  </a:schemeClr>
                </a:solidFill>
                <a:ea typeface="字魂58号-创中黑" panose="00000500000000000000" pitchFamily="2" charset="-122"/>
              </a:endParaRPr>
            </a:p>
          </p:txBody>
        </p:sp>
        <p:sp>
          <p:nvSpPr>
            <p:cNvPr id="3" name="文本框 2"/>
            <p:cNvSpPr txBox="1"/>
            <p:nvPr/>
          </p:nvSpPr>
          <p:spPr>
            <a:xfrm>
              <a:off x="2063778" y="390100"/>
              <a:ext cx="921382"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ABOUT</a:t>
              </a:r>
              <a:endParaRPr lang="zh-CN" altLang="en-US" sz="1600" dirty="0">
                <a:solidFill>
                  <a:schemeClr val="tx1">
                    <a:lumMod val="85000"/>
                    <a:lumOff val="15000"/>
                  </a:schemeClr>
                </a:solidFill>
                <a:ea typeface="字魂58号-创中黑" panose="00000500000000000000" pitchFamily="2" charset="-122"/>
              </a:endParaRPr>
            </a:p>
          </p:txBody>
        </p:sp>
        <p:sp>
          <p:nvSpPr>
            <p:cNvPr id="5" name="文本框 4"/>
            <p:cNvSpPr txBox="1"/>
            <p:nvPr/>
          </p:nvSpPr>
          <p:spPr>
            <a:xfrm>
              <a:off x="3246337"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WORK</a:t>
              </a:r>
              <a:endParaRPr lang="zh-CN" altLang="en-US" sz="1600" dirty="0">
                <a:solidFill>
                  <a:schemeClr val="tx1">
                    <a:lumMod val="85000"/>
                    <a:lumOff val="15000"/>
                  </a:schemeClr>
                </a:solidFill>
                <a:ea typeface="字魂58号-创中黑" panose="00000500000000000000" pitchFamily="2" charset="-122"/>
              </a:endParaRPr>
            </a:p>
          </p:txBody>
        </p:sp>
        <p:sp>
          <p:nvSpPr>
            <p:cNvPr id="27" name="文本框 26"/>
            <p:cNvSpPr txBox="1"/>
            <p:nvPr/>
          </p:nvSpPr>
          <p:spPr>
            <a:xfrm>
              <a:off x="4367936"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PLAN</a:t>
              </a:r>
              <a:endParaRPr lang="zh-CN" altLang="en-US" sz="1600" dirty="0">
                <a:solidFill>
                  <a:schemeClr val="tx1">
                    <a:lumMod val="85000"/>
                    <a:lumOff val="15000"/>
                  </a:schemeClr>
                </a:solidFill>
                <a:ea typeface="字魂58号-创中黑" panose="00000500000000000000" pitchFamily="2" charset="-122"/>
              </a:endParaRPr>
            </a:p>
          </p:txBody>
        </p:sp>
        <p:grpSp>
          <p:nvGrpSpPr>
            <p:cNvPr id="28" name="组合 27"/>
            <p:cNvGrpSpPr/>
            <p:nvPr/>
          </p:nvGrpSpPr>
          <p:grpSpPr>
            <a:xfrm flipV="1">
              <a:off x="564879" y="481500"/>
              <a:ext cx="243166" cy="184826"/>
              <a:chOff x="518160" y="1216729"/>
              <a:chExt cx="349846" cy="263421"/>
            </a:xfrm>
            <a:solidFill>
              <a:srgbClr val="659586"/>
            </a:solidFill>
          </p:grpSpPr>
          <p:sp>
            <p:nvSpPr>
              <p:cNvPr id="9" name="矩形: 圆角 28"/>
              <p:cNvSpPr/>
              <p:nvPr/>
            </p:nvSpPr>
            <p:spPr>
              <a:xfrm>
                <a:off x="518160" y="1317120"/>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0" name="矩形: 圆角 29"/>
              <p:cNvSpPr/>
              <p:nvPr/>
            </p:nvSpPr>
            <p:spPr>
              <a:xfrm>
                <a:off x="518160" y="1428113"/>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1" name="矩形: 圆角 30"/>
              <p:cNvSpPr/>
              <p:nvPr/>
            </p:nvSpPr>
            <p:spPr>
              <a:xfrm>
                <a:off x="518160" y="1216729"/>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grpSp>
      </p:grpSp>
      <p:sp>
        <p:nvSpPr>
          <p:cNvPr id="32" name="矩形 31"/>
          <p:cNvSpPr/>
          <p:nvPr/>
        </p:nvSpPr>
        <p:spPr>
          <a:xfrm>
            <a:off x="3854331" y="4812716"/>
            <a:ext cx="4173376" cy="1198880"/>
          </a:xfrm>
          <a:prstGeom prst="rect">
            <a:avLst/>
          </a:prstGeom>
        </p:spPr>
        <p:txBody>
          <a:bodyPr wrap="square">
            <a:spAutoFit/>
          </a:bodyPr>
          <a:p>
            <a:pPr algn="dist"/>
            <a:r>
              <a:rPr lang="zh-CN" altLang="en-US" sz="7200" b="1" dirty="0">
                <a:solidFill>
                  <a:srgbClr val="659586"/>
                </a:solidFill>
                <a:cs typeface="+mn-ea"/>
                <a:sym typeface="+mn-lt"/>
              </a:rPr>
              <a:t>规划展望</a:t>
            </a:r>
            <a:endParaRPr lang="zh-CN" altLang="en-US" sz="7200" b="1" dirty="0">
              <a:solidFill>
                <a:srgbClr val="659586"/>
              </a:solidFill>
              <a:cs typeface="+mn-ea"/>
              <a:sym typeface="+mn-lt"/>
            </a:endParaRPr>
          </a:p>
        </p:txBody>
      </p:sp>
      <p:sp>
        <p:nvSpPr>
          <p:cNvPr id="34" name="文本框 33"/>
          <p:cNvSpPr txBox="1"/>
          <p:nvPr/>
        </p:nvSpPr>
        <p:spPr>
          <a:xfrm>
            <a:off x="4903330" y="3917304"/>
            <a:ext cx="2177115" cy="706755"/>
          </a:xfrm>
          <a:prstGeom prst="rect">
            <a:avLst/>
          </a:prstGeom>
          <a:noFill/>
        </p:spPr>
        <p:txBody>
          <a:bodyPr wrap="square" rtlCol="0">
            <a:spAutoFit/>
          </a:bodyPr>
          <a:p>
            <a:pPr algn="dist"/>
            <a:r>
              <a:rPr lang="en-US" altLang="zh-CN" sz="4000" dirty="0">
                <a:solidFill>
                  <a:schemeClr val="tx1">
                    <a:lumMod val="85000"/>
                    <a:lumOff val="15000"/>
                  </a:schemeClr>
                </a:solidFill>
                <a:cs typeface="+mn-ea"/>
                <a:sym typeface="+mn-lt"/>
              </a:rPr>
              <a:t>Part 04</a:t>
            </a:r>
            <a:endParaRPr lang="en-US" sz="4000" dirty="0">
              <a:solidFill>
                <a:schemeClr val="tx1">
                  <a:lumMod val="85000"/>
                  <a:lumOff val="1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32"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规划展望</a:t>
              </a:r>
              <a:endParaRPr lang="zh-CN" altLang="en-US" sz="3200" b="1" dirty="0">
                <a:solidFill>
                  <a:srgbClr val="659586"/>
                </a:solidFill>
                <a:cs typeface="+mn-ea"/>
                <a:sym typeface="+mn-lt"/>
              </a:endParaRPr>
            </a:p>
          </p:txBody>
        </p:sp>
      </p:grpSp>
      <p:sp>
        <p:nvSpPr>
          <p:cNvPr id="8" name="矩形 7"/>
          <p:cNvSpPr/>
          <p:nvPr/>
        </p:nvSpPr>
        <p:spPr>
          <a:xfrm>
            <a:off x="1513772" y="1845692"/>
            <a:ext cx="3216441" cy="2268542"/>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15507" y="1845692"/>
            <a:ext cx="3216441" cy="2268542"/>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707790" y="1832709"/>
            <a:ext cx="3236556" cy="2268542"/>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970996" y="2691537"/>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9号-创粗黑" panose="00000500000000000000" pitchFamily="2" charset="-122"/>
                <a:ea typeface="字魂59号-创粗黑" panose="00000500000000000000" pitchFamily="2" charset="-122"/>
              </a:rPr>
              <a:t>Please enter text </a:t>
            </a:r>
            <a:r>
              <a:rPr lang="en-US" sz="1200" dirty="0" err="1">
                <a:solidFill>
                  <a:schemeClr val="bg1"/>
                </a:solidFill>
                <a:latin typeface="字魂59号-创粗黑" panose="00000500000000000000" pitchFamily="2" charset="-122"/>
                <a:ea typeface="字魂59号-创粗黑" panose="00000500000000000000" pitchFamily="2" charset="-122"/>
              </a:rPr>
              <a:t>here.</a:t>
            </a:r>
            <a:r>
              <a:rPr lang="en-US" sz="1200" dirty="0" err="1">
                <a:solidFill>
                  <a:schemeClr val="bg1"/>
                </a:solidFill>
                <a:latin typeface="字魂59号-创粗黑" panose="00000500000000000000" pitchFamily="2" charset="-122"/>
                <a:ea typeface="字魂59号-创粗黑" panose="00000500000000000000" pitchFamily="2" charset="-122"/>
                <a:sym typeface="+mn-ea"/>
              </a:rPr>
              <a:t>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here</a:t>
            </a:r>
            <a:endParaRPr lang="en-US" sz="1200" dirty="0">
              <a:solidFill>
                <a:schemeClr val="bg1"/>
              </a:solidFill>
              <a:latin typeface="字魂59号-创粗黑" panose="00000500000000000000" pitchFamily="2" charset="-122"/>
              <a:ea typeface="字魂59号-创粗黑" panose="00000500000000000000" pitchFamily="2" charset="-122"/>
            </a:endParaRPr>
          </a:p>
        </p:txBody>
      </p:sp>
      <p:sp>
        <p:nvSpPr>
          <p:cNvPr id="12" name="文本框 11"/>
          <p:cNvSpPr txBox="1"/>
          <p:nvPr/>
        </p:nvSpPr>
        <p:spPr>
          <a:xfrm>
            <a:off x="1970994" y="226799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9号-创粗黑" panose="00000500000000000000" pitchFamily="2" charset="-122"/>
                <a:ea typeface="字魂59号-创粗黑" panose="00000500000000000000" pitchFamily="2" charset="-122"/>
              </a:rPr>
              <a:t>输入标题</a:t>
            </a:r>
            <a:endParaRPr lang="zh-CN" altLang="en-US" sz="2400" dirty="0">
              <a:solidFill>
                <a:schemeClr val="bg1"/>
              </a:solidFill>
              <a:latin typeface="字魂59号-创粗黑" panose="00000500000000000000" pitchFamily="2" charset="-122"/>
              <a:ea typeface="字魂59号-创粗黑" panose="00000500000000000000" pitchFamily="2" charset="-122"/>
            </a:endParaRPr>
          </a:p>
        </p:txBody>
      </p:sp>
      <p:sp>
        <p:nvSpPr>
          <p:cNvPr id="13" name="文本框 12"/>
          <p:cNvSpPr txBox="1"/>
          <p:nvPr/>
        </p:nvSpPr>
        <p:spPr>
          <a:xfrm>
            <a:off x="8374971" y="2691537"/>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9号-创粗黑" panose="00000500000000000000" pitchFamily="2" charset="-122"/>
                <a:ea typeface="字魂59号-创粗黑" panose="00000500000000000000" pitchFamily="2" charset="-122"/>
              </a:rPr>
              <a:t>Please enter text </a:t>
            </a:r>
            <a:r>
              <a:rPr lang="en-US" sz="1200" dirty="0" err="1">
                <a:solidFill>
                  <a:schemeClr val="bg1"/>
                </a:solidFill>
                <a:latin typeface="字魂59号-创粗黑" panose="00000500000000000000" pitchFamily="2" charset="-122"/>
                <a:ea typeface="字魂59号-创粗黑" panose="00000500000000000000" pitchFamily="2" charset="-122"/>
              </a:rPr>
              <a:t>here.</a:t>
            </a:r>
            <a:r>
              <a:rPr lang="en-US" sz="1200" dirty="0" err="1">
                <a:solidFill>
                  <a:schemeClr val="bg1"/>
                </a:solidFill>
                <a:latin typeface="字魂59号-创粗黑" panose="00000500000000000000" pitchFamily="2" charset="-122"/>
                <a:ea typeface="字魂59号-创粗黑" panose="00000500000000000000" pitchFamily="2" charset="-122"/>
                <a:sym typeface="+mn-ea"/>
              </a:rPr>
              <a:t>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here</a:t>
            </a:r>
            <a:endParaRPr lang="en-US" sz="1200" dirty="0">
              <a:solidFill>
                <a:schemeClr val="bg1"/>
              </a:solidFill>
              <a:latin typeface="字魂59号-创粗黑" panose="00000500000000000000" pitchFamily="2" charset="-122"/>
              <a:ea typeface="字魂59号-创粗黑" panose="00000500000000000000" pitchFamily="2" charset="-122"/>
            </a:endParaRPr>
          </a:p>
        </p:txBody>
      </p:sp>
      <p:sp>
        <p:nvSpPr>
          <p:cNvPr id="14" name="文本框 13"/>
          <p:cNvSpPr txBox="1"/>
          <p:nvPr/>
        </p:nvSpPr>
        <p:spPr>
          <a:xfrm>
            <a:off x="8374969" y="226799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9号-创粗黑" panose="00000500000000000000" pitchFamily="2" charset="-122"/>
                <a:ea typeface="字魂59号-创粗黑" panose="00000500000000000000" pitchFamily="2" charset="-122"/>
              </a:rPr>
              <a:t>输入标题</a:t>
            </a:r>
            <a:endParaRPr lang="zh-CN" altLang="en-US" sz="2400" dirty="0">
              <a:solidFill>
                <a:schemeClr val="bg1"/>
              </a:solidFill>
              <a:latin typeface="字魂59号-创粗黑" panose="00000500000000000000" pitchFamily="2" charset="-122"/>
              <a:ea typeface="字魂59号-创粗黑" panose="00000500000000000000" pitchFamily="2" charset="-122"/>
            </a:endParaRPr>
          </a:p>
        </p:txBody>
      </p:sp>
      <p:sp>
        <p:nvSpPr>
          <p:cNvPr id="15" name="矩形 14"/>
          <p:cNvSpPr/>
          <p:nvPr/>
        </p:nvSpPr>
        <p:spPr>
          <a:xfrm>
            <a:off x="1513772" y="4131885"/>
            <a:ext cx="3216441" cy="2268542"/>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815507" y="4131885"/>
            <a:ext cx="3216441" cy="226854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07790" y="4118902"/>
            <a:ext cx="3236556" cy="2268542"/>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5280656" y="5014560"/>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9号-创粗黑" panose="00000500000000000000" pitchFamily="2" charset="-122"/>
                <a:ea typeface="字魂59号-创粗黑" panose="00000500000000000000" pitchFamily="2" charset="-122"/>
              </a:rPr>
              <a:t>Please enter text </a:t>
            </a:r>
            <a:r>
              <a:rPr lang="en-US" sz="1200" dirty="0" err="1">
                <a:solidFill>
                  <a:schemeClr val="bg1"/>
                </a:solidFill>
                <a:latin typeface="字魂59号-创粗黑" panose="00000500000000000000" pitchFamily="2" charset="-122"/>
                <a:ea typeface="字魂59号-创粗黑" panose="00000500000000000000" pitchFamily="2" charset="-122"/>
              </a:rPr>
              <a:t>here.</a:t>
            </a:r>
            <a:r>
              <a:rPr lang="en-US" sz="1200" dirty="0" err="1">
                <a:solidFill>
                  <a:schemeClr val="bg1"/>
                </a:solidFill>
                <a:latin typeface="字魂59号-创粗黑" panose="00000500000000000000" pitchFamily="2" charset="-122"/>
                <a:ea typeface="字魂59号-创粗黑" panose="00000500000000000000" pitchFamily="2" charset="-122"/>
                <a:sym typeface="+mn-ea"/>
              </a:rPr>
              <a:t>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a:t>
            </a:r>
            <a:r>
              <a:rPr lang="en-US" sz="1200" dirty="0" err="1">
                <a:solidFill>
                  <a:schemeClr val="bg1"/>
                </a:solidFill>
                <a:latin typeface="字魂59号-创粗黑" panose="00000500000000000000" pitchFamily="2" charset="-122"/>
                <a:ea typeface="字魂59号-创粗黑" panose="00000500000000000000" pitchFamily="2" charset="-122"/>
                <a:sym typeface="+mn-ea"/>
              </a:rPr>
              <a:t>here.Please</a:t>
            </a:r>
            <a:r>
              <a:rPr lang="en-US" sz="1200" dirty="0">
                <a:solidFill>
                  <a:schemeClr val="bg1"/>
                </a:solidFill>
                <a:latin typeface="字魂59号-创粗黑" panose="00000500000000000000" pitchFamily="2" charset="-122"/>
                <a:ea typeface="字魂59号-创粗黑" panose="00000500000000000000" pitchFamily="2" charset="-122"/>
                <a:sym typeface="+mn-ea"/>
              </a:rPr>
              <a:t> enter text here</a:t>
            </a:r>
            <a:endParaRPr lang="en-US" sz="1200" dirty="0">
              <a:solidFill>
                <a:schemeClr val="bg1"/>
              </a:solidFill>
              <a:latin typeface="字魂59号-创粗黑" panose="00000500000000000000" pitchFamily="2" charset="-122"/>
              <a:ea typeface="字魂59号-创粗黑" panose="00000500000000000000" pitchFamily="2" charset="-122"/>
            </a:endParaRPr>
          </a:p>
        </p:txBody>
      </p:sp>
      <p:sp>
        <p:nvSpPr>
          <p:cNvPr id="19" name="文本框 18"/>
          <p:cNvSpPr txBox="1"/>
          <p:nvPr/>
        </p:nvSpPr>
        <p:spPr>
          <a:xfrm>
            <a:off x="5280654" y="4591015"/>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9号-创粗黑" panose="00000500000000000000" pitchFamily="2" charset="-122"/>
                <a:ea typeface="字魂59号-创粗黑" panose="00000500000000000000" pitchFamily="2" charset="-122"/>
              </a:rPr>
              <a:t>输入标题</a:t>
            </a:r>
            <a:endParaRPr lang="zh-CN" altLang="en-US" sz="2400" dirty="0">
              <a:solidFill>
                <a:schemeClr val="bg1"/>
              </a:solidFill>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p14:prism isContent="1"/>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ppt_y</p:attrName>
                                        </p:attrNameLst>
                                      </p:cBhvr>
                                      <p:tavLst>
                                        <p:tav tm="0">
                                          <p:val>
                                            <p:strVal val="#ppt_y+#ppt_h*1.125000"/>
                                          </p:val>
                                        </p:tav>
                                        <p:tav tm="100000">
                                          <p:val>
                                            <p:strVal val="#ppt_y"/>
                                          </p:val>
                                        </p:tav>
                                      </p:tavLst>
                                    </p:anim>
                                    <p:animEffect transition="in" filter="wipe(up)">
                                      <p:cBhvr>
                                        <p:cTn id="13" dur="500"/>
                                        <p:tgtEl>
                                          <p:spTgt spid="12"/>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p:tgtEl>
                                          <p:spTgt spid="14"/>
                                        </p:tgtEl>
                                        <p:attrNameLst>
                                          <p:attrName>ppt_y</p:attrName>
                                        </p:attrNameLst>
                                      </p:cBhvr>
                                      <p:tavLst>
                                        <p:tav tm="0">
                                          <p:val>
                                            <p:strVal val="#ppt_y+#ppt_h*1.125000"/>
                                          </p:val>
                                        </p:tav>
                                        <p:tav tm="100000">
                                          <p:val>
                                            <p:strVal val="#ppt_y"/>
                                          </p:val>
                                        </p:tav>
                                      </p:tavLst>
                                    </p:anim>
                                    <p:animEffect transition="in" filter="wipe(up)">
                                      <p:cBhvr>
                                        <p:cTn id="23" dur="500"/>
                                        <p:tgtEl>
                                          <p:spTgt spid="14"/>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p:tgtEl>
                                          <p:spTgt spid="19"/>
                                        </p:tgtEl>
                                        <p:attrNameLst>
                                          <p:attrName>ppt_y</p:attrName>
                                        </p:attrNameLst>
                                      </p:cBhvr>
                                      <p:tavLst>
                                        <p:tav tm="0">
                                          <p:val>
                                            <p:strVal val="#ppt_y+#ppt_h*1.125000"/>
                                          </p:val>
                                        </p:tav>
                                        <p:tav tm="100000">
                                          <p:val>
                                            <p:strVal val="#ppt_y"/>
                                          </p:val>
                                        </p:tav>
                                      </p:tavLst>
                                    </p:anim>
                                    <p:animEffect transition="in" filter="wipe(up)">
                                      <p:cBhvr>
                                        <p:cTn id="33" dur="500"/>
                                        <p:tgtEl>
                                          <p:spTgt spid="19"/>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ldLvl="0"/>
      <p:bldP spid="12" grpId="0" bldLvl="0"/>
      <p:bldP spid="13" grpId="0" bldLvl="0"/>
      <p:bldP spid="14" grpId="0" bldLvl="0"/>
      <p:bldP spid="15" grpId="0" animBg="1"/>
      <p:bldP spid="16" grpId="0" animBg="1"/>
      <p:bldP spid="18" grpId="0" bldLvl="0"/>
      <p:bldP spid="19" grpId="0" bldLvl="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504305" y="0"/>
            <a:ext cx="5687695" cy="164846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221585" y="660785"/>
            <a:ext cx="4104101" cy="769441"/>
          </a:xfrm>
          <a:prstGeom prst="rect">
            <a:avLst/>
          </a:prstGeom>
        </p:spPr>
        <p:txBody>
          <a:bodyPr wrap="square">
            <a:spAutoFit/>
          </a:bodyPr>
          <a:lstStyle/>
          <a:p>
            <a:pPr algn="dist"/>
            <a:r>
              <a:rPr lang="zh-CN" altLang="en-US" sz="4400" b="1" dirty="0">
                <a:solidFill>
                  <a:schemeClr val="bg1"/>
                </a:solidFill>
                <a:cs typeface="+mn-ea"/>
                <a:sym typeface="+mn-lt"/>
              </a:rPr>
              <a:t>目录</a:t>
            </a:r>
            <a:r>
              <a:rPr lang="en-US" altLang="zh-CN" sz="4400" b="1" dirty="0">
                <a:solidFill>
                  <a:schemeClr val="bg1"/>
                </a:solidFill>
                <a:cs typeface="+mn-ea"/>
                <a:sym typeface="+mn-lt"/>
              </a:rPr>
              <a:t>/content</a:t>
            </a:r>
            <a:endParaRPr lang="zh-CN" altLang="en-US" sz="4400" b="1" dirty="0">
              <a:solidFill>
                <a:schemeClr val="bg1"/>
              </a:solidFill>
              <a:cs typeface="+mn-ea"/>
              <a:sym typeface="+mn-lt"/>
            </a:endParaRPr>
          </a:p>
        </p:txBody>
      </p:sp>
      <p:sp>
        <p:nvSpPr>
          <p:cNvPr id="9" name="矩形 8"/>
          <p:cNvSpPr/>
          <p:nvPr/>
        </p:nvSpPr>
        <p:spPr>
          <a:xfrm>
            <a:off x="2860053" y="3651878"/>
            <a:ext cx="2760193" cy="369332"/>
          </a:xfrm>
          <a:prstGeom prst="rect">
            <a:avLst/>
          </a:prstGeom>
        </p:spPr>
        <p:txBody>
          <a:bodyPr wrap="square">
            <a:spAutoFit/>
          </a:bodyPr>
          <a:lstStyle/>
          <a:p>
            <a:r>
              <a:rPr lang="en-US" altLang="zh-CN" spc="300" dirty="0">
                <a:solidFill>
                  <a:schemeClr val="tx1">
                    <a:lumMod val="85000"/>
                    <a:lumOff val="15000"/>
                  </a:schemeClr>
                </a:solidFill>
                <a:cs typeface="+mn-ea"/>
                <a:sym typeface="+mn-lt"/>
              </a:rPr>
              <a:t>JOB EXPERIENCE</a:t>
            </a:r>
            <a:endParaRPr lang="en-US" altLang="zh-CN" spc="300" dirty="0">
              <a:solidFill>
                <a:schemeClr val="tx1">
                  <a:lumMod val="85000"/>
                  <a:lumOff val="15000"/>
                </a:schemeClr>
              </a:solidFill>
              <a:cs typeface="+mn-ea"/>
              <a:sym typeface="+mn-lt"/>
            </a:endParaRPr>
          </a:p>
        </p:txBody>
      </p:sp>
      <p:sp>
        <p:nvSpPr>
          <p:cNvPr id="10" name="TextBox 8"/>
          <p:cNvSpPr txBox="1"/>
          <p:nvPr/>
        </p:nvSpPr>
        <p:spPr>
          <a:xfrm>
            <a:off x="2852458" y="3136612"/>
            <a:ext cx="2397993" cy="584775"/>
          </a:xfrm>
          <a:prstGeom prst="rect">
            <a:avLst/>
          </a:prstGeom>
          <a:noFill/>
        </p:spPr>
        <p:txBody>
          <a:bodyPr wrap="square" rtlCol="0">
            <a:spAutoFit/>
          </a:bodyPr>
          <a:lstStyle/>
          <a:p>
            <a:pPr algn="dist"/>
            <a:r>
              <a:rPr lang="zh-CN" altLang="en-US" sz="3200" b="1" dirty="0">
                <a:solidFill>
                  <a:schemeClr val="tx1">
                    <a:lumMod val="85000"/>
                    <a:lumOff val="15000"/>
                  </a:schemeClr>
                </a:solidFill>
                <a:cs typeface="+mn-ea"/>
                <a:sym typeface="+mn-lt"/>
              </a:rPr>
              <a:t>岗位经历</a:t>
            </a:r>
            <a:endParaRPr lang="zh-CN" altLang="en-US" sz="3200" b="1" dirty="0">
              <a:solidFill>
                <a:schemeClr val="tx1">
                  <a:lumMod val="85000"/>
                  <a:lumOff val="15000"/>
                </a:schemeClr>
              </a:solidFill>
              <a:cs typeface="+mn-ea"/>
              <a:sym typeface="+mn-lt"/>
            </a:endParaRPr>
          </a:p>
        </p:txBody>
      </p:sp>
      <p:sp>
        <p:nvSpPr>
          <p:cNvPr id="15" name="矩形 14"/>
          <p:cNvSpPr/>
          <p:nvPr/>
        </p:nvSpPr>
        <p:spPr>
          <a:xfrm>
            <a:off x="1909124" y="3231915"/>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a:t>
            </a:r>
            <a:endParaRPr lang="zh-CN" altLang="en-US" sz="2800" b="1" dirty="0"/>
          </a:p>
        </p:txBody>
      </p:sp>
      <p:sp>
        <p:nvSpPr>
          <p:cNvPr id="16" name="矩形 15"/>
          <p:cNvSpPr/>
          <p:nvPr/>
        </p:nvSpPr>
        <p:spPr>
          <a:xfrm>
            <a:off x="7390490" y="3651878"/>
            <a:ext cx="2760193" cy="369332"/>
          </a:xfrm>
          <a:prstGeom prst="rect">
            <a:avLst/>
          </a:prstGeom>
        </p:spPr>
        <p:txBody>
          <a:bodyPr wrap="square">
            <a:spAutoFit/>
          </a:bodyPr>
          <a:lstStyle/>
          <a:p>
            <a:r>
              <a:rPr lang="en-US" altLang="zh-CN" spc="300" dirty="0">
                <a:solidFill>
                  <a:schemeClr val="tx1">
                    <a:lumMod val="85000"/>
                    <a:lumOff val="15000"/>
                  </a:schemeClr>
                </a:solidFill>
                <a:cs typeface="+mn-ea"/>
                <a:sym typeface="+mn-lt"/>
              </a:rPr>
              <a:t>JOB EXPERIENCE</a:t>
            </a:r>
            <a:endParaRPr lang="en-US" altLang="zh-CN" spc="300" dirty="0">
              <a:solidFill>
                <a:schemeClr val="tx1">
                  <a:lumMod val="85000"/>
                  <a:lumOff val="15000"/>
                </a:schemeClr>
              </a:solidFill>
              <a:cs typeface="+mn-ea"/>
              <a:sym typeface="+mn-lt"/>
            </a:endParaRPr>
          </a:p>
        </p:txBody>
      </p:sp>
      <p:sp>
        <p:nvSpPr>
          <p:cNvPr id="17" name="TextBox 8"/>
          <p:cNvSpPr txBox="1"/>
          <p:nvPr/>
        </p:nvSpPr>
        <p:spPr>
          <a:xfrm>
            <a:off x="7382895" y="3136612"/>
            <a:ext cx="2397993" cy="584775"/>
          </a:xfrm>
          <a:prstGeom prst="rect">
            <a:avLst/>
          </a:prstGeom>
          <a:noFill/>
        </p:spPr>
        <p:txBody>
          <a:bodyPr wrap="square" rtlCol="0">
            <a:spAutoFit/>
          </a:bodyPr>
          <a:lstStyle/>
          <a:p>
            <a:pPr algn="dist"/>
            <a:r>
              <a:rPr lang="zh-CN" altLang="en-US" sz="3200" b="1" dirty="0">
                <a:solidFill>
                  <a:schemeClr val="tx1">
                    <a:lumMod val="85000"/>
                    <a:lumOff val="15000"/>
                  </a:schemeClr>
                </a:solidFill>
                <a:cs typeface="+mn-ea"/>
                <a:sym typeface="+mn-lt"/>
              </a:rPr>
              <a:t>工作成效</a:t>
            </a:r>
            <a:endParaRPr lang="zh-CN" altLang="en-US" sz="3200" b="1" dirty="0">
              <a:solidFill>
                <a:schemeClr val="tx1">
                  <a:lumMod val="85000"/>
                  <a:lumOff val="15000"/>
                </a:schemeClr>
              </a:solidFill>
              <a:cs typeface="+mn-ea"/>
              <a:sym typeface="+mn-lt"/>
            </a:endParaRPr>
          </a:p>
        </p:txBody>
      </p:sp>
      <p:sp>
        <p:nvSpPr>
          <p:cNvPr id="18" name="矩形 17"/>
          <p:cNvSpPr/>
          <p:nvPr/>
        </p:nvSpPr>
        <p:spPr>
          <a:xfrm>
            <a:off x="6439561" y="3231915"/>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2</a:t>
            </a:r>
            <a:endParaRPr lang="zh-CN" altLang="en-US" sz="2800" b="1" dirty="0"/>
          </a:p>
        </p:txBody>
      </p:sp>
      <p:sp>
        <p:nvSpPr>
          <p:cNvPr id="19" name="矩形 18"/>
          <p:cNvSpPr/>
          <p:nvPr/>
        </p:nvSpPr>
        <p:spPr>
          <a:xfrm>
            <a:off x="2860053" y="5222690"/>
            <a:ext cx="2760193" cy="369332"/>
          </a:xfrm>
          <a:prstGeom prst="rect">
            <a:avLst/>
          </a:prstGeom>
        </p:spPr>
        <p:txBody>
          <a:bodyPr wrap="square">
            <a:spAutoFit/>
          </a:bodyPr>
          <a:lstStyle/>
          <a:p>
            <a:r>
              <a:rPr lang="en-US" altLang="zh-CN" spc="300" dirty="0">
                <a:solidFill>
                  <a:schemeClr val="tx1">
                    <a:lumMod val="85000"/>
                    <a:lumOff val="15000"/>
                  </a:schemeClr>
                </a:solidFill>
                <a:cs typeface="+mn-ea"/>
                <a:sym typeface="+mn-lt"/>
              </a:rPr>
              <a:t>JOB EXPERIENCE</a:t>
            </a:r>
            <a:endParaRPr lang="en-US" altLang="zh-CN" spc="300" dirty="0">
              <a:solidFill>
                <a:schemeClr val="tx1">
                  <a:lumMod val="85000"/>
                  <a:lumOff val="15000"/>
                </a:schemeClr>
              </a:solidFill>
              <a:cs typeface="+mn-ea"/>
              <a:sym typeface="+mn-lt"/>
            </a:endParaRPr>
          </a:p>
        </p:txBody>
      </p:sp>
      <p:sp>
        <p:nvSpPr>
          <p:cNvPr id="20" name="TextBox 8"/>
          <p:cNvSpPr txBox="1"/>
          <p:nvPr/>
        </p:nvSpPr>
        <p:spPr>
          <a:xfrm>
            <a:off x="2852458" y="4707424"/>
            <a:ext cx="2397993" cy="584775"/>
          </a:xfrm>
          <a:prstGeom prst="rect">
            <a:avLst/>
          </a:prstGeom>
          <a:noFill/>
        </p:spPr>
        <p:txBody>
          <a:bodyPr wrap="square" rtlCol="0">
            <a:spAutoFit/>
          </a:bodyPr>
          <a:lstStyle/>
          <a:p>
            <a:pPr algn="dist"/>
            <a:r>
              <a:rPr lang="zh-CN" altLang="en-US" sz="3200" b="1" dirty="0">
                <a:solidFill>
                  <a:schemeClr val="tx1">
                    <a:lumMod val="85000"/>
                    <a:lumOff val="15000"/>
                  </a:schemeClr>
                </a:solidFill>
                <a:cs typeface="+mn-ea"/>
                <a:sym typeface="+mn-lt"/>
              </a:rPr>
              <a:t>履职能力</a:t>
            </a:r>
            <a:endParaRPr lang="zh-CN" altLang="en-US" sz="3200" b="1" dirty="0">
              <a:solidFill>
                <a:schemeClr val="tx1">
                  <a:lumMod val="85000"/>
                  <a:lumOff val="15000"/>
                </a:schemeClr>
              </a:solidFill>
              <a:cs typeface="+mn-ea"/>
              <a:sym typeface="+mn-lt"/>
            </a:endParaRPr>
          </a:p>
        </p:txBody>
      </p:sp>
      <p:sp>
        <p:nvSpPr>
          <p:cNvPr id="21" name="矩形 20"/>
          <p:cNvSpPr/>
          <p:nvPr/>
        </p:nvSpPr>
        <p:spPr>
          <a:xfrm>
            <a:off x="1909124" y="4802727"/>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3</a:t>
            </a:r>
            <a:endParaRPr lang="zh-CN" altLang="en-US" sz="2800" b="1" dirty="0"/>
          </a:p>
        </p:txBody>
      </p:sp>
      <p:sp>
        <p:nvSpPr>
          <p:cNvPr id="22" name="矩形 21"/>
          <p:cNvSpPr/>
          <p:nvPr/>
        </p:nvSpPr>
        <p:spPr>
          <a:xfrm>
            <a:off x="7390490" y="5222690"/>
            <a:ext cx="2760193" cy="369332"/>
          </a:xfrm>
          <a:prstGeom prst="rect">
            <a:avLst/>
          </a:prstGeom>
        </p:spPr>
        <p:txBody>
          <a:bodyPr wrap="square">
            <a:spAutoFit/>
          </a:bodyPr>
          <a:lstStyle/>
          <a:p>
            <a:r>
              <a:rPr lang="en-US" altLang="zh-CN" spc="300" dirty="0">
                <a:solidFill>
                  <a:schemeClr val="tx1">
                    <a:lumMod val="85000"/>
                    <a:lumOff val="15000"/>
                  </a:schemeClr>
                </a:solidFill>
                <a:cs typeface="+mn-ea"/>
                <a:sym typeface="+mn-lt"/>
              </a:rPr>
              <a:t>JOB EXPERIENCE</a:t>
            </a:r>
            <a:endParaRPr lang="en-US" altLang="zh-CN" spc="300" dirty="0">
              <a:solidFill>
                <a:schemeClr val="tx1">
                  <a:lumMod val="85000"/>
                  <a:lumOff val="15000"/>
                </a:schemeClr>
              </a:solidFill>
              <a:cs typeface="+mn-ea"/>
              <a:sym typeface="+mn-lt"/>
            </a:endParaRPr>
          </a:p>
        </p:txBody>
      </p:sp>
      <p:sp>
        <p:nvSpPr>
          <p:cNvPr id="23" name="TextBox 8"/>
          <p:cNvSpPr txBox="1"/>
          <p:nvPr/>
        </p:nvSpPr>
        <p:spPr>
          <a:xfrm>
            <a:off x="7382895" y="4707424"/>
            <a:ext cx="2397993" cy="584775"/>
          </a:xfrm>
          <a:prstGeom prst="rect">
            <a:avLst/>
          </a:prstGeom>
          <a:noFill/>
        </p:spPr>
        <p:txBody>
          <a:bodyPr wrap="square" rtlCol="0">
            <a:spAutoFit/>
          </a:bodyPr>
          <a:lstStyle/>
          <a:p>
            <a:pPr algn="dist"/>
            <a:r>
              <a:rPr lang="zh-CN" altLang="en-US" sz="3200" b="1" dirty="0">
                <a:solidFill>
                  <a:schemeClr val="tx1">
                    <a:lumMod val="85000"/>
                    <a:lumOff val="15000"/>
                  </a:schemeClr>
                </a:solidFill>
                <a:cs typeface="+mn-ea"/>
                <a:sym typeface="+mn-lt"/>
              </a:rPr>
              <a:t>规划展望</a:t>
            </a:r>
            <a:endParaRPr lang="zh-CN" altLang="en-US" sz="3200" b="1" dirty="0">
              <a:solidFill>
                <a:schemeClr val="tx1">
                  <a:lumMod val="85000"/>
                  <a:lumOff val="15000"/>
                </a:schemeClr>
              </a:solidFill>
              <a:cs typeface="+mn-ea"/>
              <a:sym typeface="+mn-lt"/>
            </a:endParaRPr>
          </a:p>
        </p:txBody>
      </p:sp>
      <p:sp>
        <p:nvSpPr>
          <p:cNvPr id="24" name="矩形 23"/>
          <p:cNvSpPr/>
          <p:nvPr/>
        </p:nvSpPr>
        <p:spPr>
          <a:xfrm>
            <a:off x="6439561" y="4802727"/>
            <a:ext cx="688920" cy="688920"/>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4</a:t>
            </a:r>
            <a:endParaRPr lang="zh-CN" altLang="en-US" sz="2800" b="1" dirty="0"/>
          </a:p>
        </p:txBody>
      </p:sp>
      <p:grpSp>
        <p:nvGrpSpPr>
          <p:cNvPr id="4" name="组合 3"/>
          <p:cNvGrpSpPr/>
          <p:nvPr/>
        </p:nvGrpSpPr>
        <p:grpSpPr>
          <a:xfrm>
            <a:off x="564879" y="388878"/>
            <a:ext cx="4569524" cy="339776"/>
            <a:chOff x="564879" y="388878"/>
            <a:chExt cx="4569524" cy="339776"/>
          </a:xfrm>
        </p:grpSpPr>
        <p:sp>
          <p:nvSpPr>
            <p:cNvPr id="2" name="文本框 1"/>
            <p:cNvSpPr txBox="1"/>
            <p:nvPr/>
          </p:nvSpPr>
          <p:spPr>
            <a:xfrm>
              <a:off x="1003139" y="390100"/>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TEAM</a:t>
              </a:r>
              <a:endParaRPr lang="zh-CN" altLang="en-US" sz="1600" dirty="0">
                <a:solidFill>
                  <a:schemeClr val="tx1">
                    <a:lumMod val="85000"/>
                    <a:lumOff val="15000"/>
                  </a:schemeClr>
                </a:solidFill>
                <a:ea typeface="字魂58号-创中黑" panose="00000500000000000000" pitchFamily="2" charset="-122"/>
              </a:endParaRPr>
            </a:p>
          </p:txBody>
        </p:sp>
        <p:sp>
          <p:nvSpPr>
            <p:cNvPr id="3" name="文本框 2"/>
            <p:cNvSpPr txBox="1"/>
            <p:nvPr/>
          </p:nvSpPr>
          <p:spPr>
            <a:xfrm>
              <a:off x="2063778" y="390100"/>
              <a:ext cx="921382"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ABOUT</a:t>
              </a:r>
              <a:endParaRPr lang="zh-CN" altLang="en-US" sz="1600" dirty="0">
                <a:solidFill>
                  <a:schemeClr val="tx1">
                    <a:lumMod val="85000"/>
                    <a:lumOff val="15000"/>
                  </a:schemeClr>
                </a:solidFill>
                <a:ea typeface="字魂58号-创中黑" panose="00000500000000000000" pitchFamily="2" charset="-122"/>
              </a:endParaRPr>
            </a:p>
          </p:txBody>
        </p:sp>
        <p:sp>
          <p:nvSpPr>
            <p:cNvPr id="6" name="文本框 5"/>
            <p:cNvSpPr txBox="1"/>
            <p:nvPr/>
          </p:nvSpPr>
          <p:spPr>
            <a:xfrm>
              <a:off x="3246337"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WORK</a:t>
              </a:r>
              <a:endParaRPr lang="zh-CN" altLang="en-US" sz="1600" dirty="0">
                <a:solidFill>
                  <a:schemeClr val="tx1">
                    <a:lumMod val="85000"/>
                    <a:lumOff val="15000"/>
                  </a:schemeClr>
                </a:solidFill>
                <a:ea typeface="字魂58号-创中黑" panose="00000500000000000000" pitchFamily="2" charset="-122"/>
              </a:endParaRPr>
            </a:p>
          </p:txBody>
        </p:sp>
        <p:sp>
          <p:nvSpPr>
            <p:cNvPr id="27" name="文本框 26"/>
            <p:cNvSpPr txBox="1"/>
            <p:nvPr/>
          </p:nvSpPr>
          <p:spPr>
            <a:xfrm>
              <a:off x="4367936"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PLAN</a:t>
              </a:r>
              <a:endParaRPr lang="zh-CN" altLang="en-US" sz="1600" dirty="0">
                <a:solidFill>
                  <a:schemeClr val="tx1">
                    <a:lumMod val="85000"/>
                    <a:lumOff val="15000"/>
                  </a:schemeClr>
                </a:solidFill>
                <a:ea typeface="字魂58号-创中黑" panose="00000500000000000000" pitchFamily="2" charset="-122"/>
              </a:endParaRPr>
            </a:p>
          </p:txBody>
        </p:sp>
        <p:grpSp>
          <p:nvGrpSpPr>
            <p:cNvPr id="28" name="组合 27"/>
            <p:cNvGrpSpPr/>
            <p:nvPr/>
          </p:nvGrpSpPr>
          <p:grpSpPr>
            <a:xfrm flipV="1">
              <a:off x="564879" y="481500"/>
              <a:ext cx="243166" cy="184826"/>
              <a:chOff x="518160" y="1216729"/>
              <a:chExt cx="349846" cy="263421"/>
            </a:xfrm>
            <a:solidFill>
              <a:srgbClr val="659586"/>
            </a:solidFill>
          </p:grpSpPr>
          <p:sp>
            <p:nvSpPr>
              <p:cNvPr id="11" name="矩形: 圆角 28"/>
              <p:cNvSpPr/>
              <p:nvPr/>
            </p:nvSpPr>
            <p:spPr>
              <a:xfrm>
                <a:off x="518160" y="1317120"/>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0" name="矩形: 圆角 29"/>
              <p:cNvSpPr/>
              <p:nvPr/>
            </p:nvSpPr>
            <p:spPr>
              <a:xfrm>
                <a:off x="518160" y="1428113"/>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1" name="矩形: 圆角 30"/>
              <p:cNvSpPr/>
              <p:nvPr/>
            </p:nvSpPr>
            <p:spPr>
              <a:xfrm>
                <a:off x="518160" y="1216729"/>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grpSp>
      </p:gr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lef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1000"/>
                                        <p:tgtEl>
                                          <p:spTgt spid="4"/>
                                        </p:tgtEl>
                                      </p:cBhvr>
                                    </p:animEffect>
                                    <p:anim calcmode="lin" valueType="num">
                                      <p:cBhvr>
                                        <p:cTn id="82" dur="1000" fill="hold"/>
                                        <p:tgtEl>
                                          <p:spTgt spid="4"/>
                                        </p:tgtEl>
                                        <p:attrNameLst>
                                          <p:attrName>ppt_x</p:attrName>
                                        </p:attrNameLst>
                                      </p:cBhvr>
                                      <p:tavLst>
                                        <p:tav tm="0">
                                          <p:val>
                                            <p:strVal val="#ppt_x"/>
                                          </p:val>
                                        </p:tav>
                                        <p:tav tm="100000">
                                          <p:val>
                                            <p:strVal val="#ppt_x"/>
                                          </p:val>
                                        </p:tav>
                                      </p:tavLst>
                                    </p:anim>
                                    <p:anim calcmode="lin" valueType="num">
                                      <p:cBhvr>
                                        <p:cTn id="8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p:bldP spid="10" grpId="0"/>
      <p:bldP spid="15" grpId="0" animBg="1"/>
      <p:bldP spid="16" grpId="0"/>
      <p:bldP spid="17" grpId="0"/>
      <p:bldP spid="18" grpId="0" animBg="1"/>
      <p:bldP spid="19" grpId="0"/>
      <p:bldP spid="20" grpId="0"/>
      <p:bldP spid="21" grpId="0" animBg="1"/>
      <p:bldP spid="22" grpId="0"/>
      <p:bldP spid="23" grpId="0"/>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a:solidFill>
                    <a:srgbClr val="659586"/>
                  </a:solidFill>
                  <a:cs typeface="+mn-ea"/>
                  <a:sym typeface="+mn-lt"/>
                </a:rPr>
                <a:t>规划展望</a:t>
              </a:r>
              <a:endParaRPr lang="zh-CN" altLang="en-US" sz="3200" b="1" dirty="0">
                <a:solidFill>
                  <a:srgbClr val="659586"/>
                </a:solidFill>
                <a:cs typeface="+mn-ea"/>
                <a:sym typeface="+mn-lt"/>
              </a:endParaRPr>
            </a:p>
          </p:txBody>
        </p:sp>
      </p:grpSp>
      <p:sp>
        <p:nvSpPr>
          <p:cNvPr id="8" name="Oval 2"/>
          <p:cNvSpPr/>
          <p:nvPr/>
        </p:nvSpPr>
        <p:spPr>
          <a:xfrm>
            <a:off x="1204756" y="1503579"/>
            <a:ext cx="1817451" cy="1816657"/>
          </a:xfrm>
          <a:prstGeom prst="ellipse">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9" name="Oval 3"/>
          <p:cNvSpPr/>
          <p:nvPr/>
        </p:nvSpPr>
        <p:spPr>
          <a:xfrm>
            <a:off x="3544426" y="1866277"/>
            <a:ext cx="1076979" cy="1076978"/>
          </a:xfrm>
          <a:prstGeom prst="ellipse">
            <a:avLst/>
          </a:prstGeom>
          <a:solidFill>
            <a:srgbClr val="C3D7D3"/>
          </a:solidFill>
          <a:ln w="57150" cmpd="sng">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10" name="Oval 28"/>
          <p:cNvSpPr/>
          <p:nvPr/>
        </p:nvSpPr>
        <p:spPr>
          <a:xfrm>
            <a:off x="5143626" y="1501991"/>
            <a:ext cx="1816657" cy="1816657"/>
          </a:xfrm>
          <a:prstGeom prst="ellipse">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11" name="Oval 29"/>
          <p:cNvSpPr/>
          <p:nvPr/>
        </p:nvSpPr>
        <p:spPr>
          <a:xfrm>
            <a:off x="7497582" y="1866277"/>
            <a:ext cx="1076978" cy="1076978"/>
          </a:xfrm>
          <a:prstGeom prst="ellipse">
            <a:avLst/>
          </a:prstGeom>
          <a:solidFill>
            <a:srgbClr val="C3D7D3"/>
          </a:solidFill>
          <a:ln w="57150" cmpd="sng">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12" name="Freeform 1"/>
          <p:cNvSpPr>
            <a:spLocks noChangeArrowheads="1"/>
          </p:cNvSpPr>
          <p:nvPr/>
        </p:nvSpPr>
        <p:spPr bwMode="auto">
          <a:xfrm rot="10800000">
            <a:off x="3169032" y="2200400"/>
            <a:ext cx="262697"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546E7A"/>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3" name="Freeform 1"/>
          <p:cNvSpPr>
            <a:spLocks noChangeArrowheads="1"/>
          </p:cNvSpPr>
          <p:nvPr/>
        </p:nvSpPr>
        <p:spPr bwMode="auto">
          <a:xfrm rot="10800000">
            <a:off x="4754738" y="2200400"/>
            <a:ext cx="262697"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546E7A"/>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4" name="Freeform 1"/>
          <p:cNvSpPr>
            <a:spLocks noChangeArrowheads="1"/>
          </p:cNvSpPr>
          <p:nvPr/>
        </p:nvSpPr>
        <p:spPr bwMode="auto">
          <a:xfrm rot="10800000">
            <a:off x="7101552" y="2200400"/>
            <a:ext cx="261903"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546E7A"/>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5" name="Oval 37"/>
          <p:cNvSpPr/>
          <p:nvPr/>
        </p:nvSpPr>
        <p:spPr>
          <a:xfrm>
            <a:off x="9103923" y="1496437"/>
            <a:ext cx="1817451" cy="1816657"/>
          </a:xfrm>
          <a:prstGeom prst="ellipse">
            <a:avLst/>
          </a:pr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16" name="Freeform 1"/>
          <p:cNvSpPr>
            <a:spLocks noChangeArrowheads="1"/>
          </p:cNvSpPr>
          <p:nvPr/>
        </p:nvSpPr>
        <p:spPr bwMode="auto">
          <a:xfrm rot="10800000">
            <a:off x="8695195" y="2200400"/>
            <a:ext cx="261903"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546E7A"/>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7" name="Freeform 16"/>
          <p:cNvSpPr>
            <a:spLocks noChangeArrowheads="1"/>
          </p:cNvSpPr>
          <p:nvPr/>
        </p:nvSpPr>
        <p:spPr bwMode="auto">
          <a:xfrm>
            <a:off x="1758721" y="1855165"/>
            <a:ext cx="690473" cy="1084121"/>
          </a:xfrm>
          <a:custGeom>
            <a:avLst/>
            <a:gdLst>
              <a:gd name="T0" fmla="*/ 853180 w 657"/>
              <a:gd name="T1" fmla="*/ 1989409 h 1032"/>
              <a:gd name="T2" fmla="*/ 699775 w 657"/>
              <a:gd name="T3" fmla="*/ 2165872 h 1032"/>
              <a:gd name="T4" fmla="*/ 525357 w 657"/>
              <a:gd name="T5" fmla="*/ 1989409 h 1032"/>
              <a:gd name="T6" fmla="*/ 941440 w 657"/>
              <a:gd name="T7" fmla="*/ 1924286 h 1032"/>
              <a:gd name="T8" fmla="*/ 416083 w 657"/>
              <a:gd name="T9" fmla="*/ 1749924 h 1032"/>
              <a:gd name="T10" fmla="*/ 1378537 w 657"/>
              <a:gd name="T11" fmla="*/ 699549 h 1032"/>
              <a:gd name="T12" fmla="*/ 1181002 w 657"/>
              <a:gd name="T13" fmla="*/ 1180621 h 1032"/>
              <a:gd name="T14" fmla="*/ 1115858 w 657"/>
              <a:gd name="T15" fmla="*/ 1333976 h 1032"/>
              <a:gd name="T16" fmla="*/ 1050714 w 657"/>
              <a:gd name="T17" fmla="*/ 1487330 h 1032"/>
              <a:gd name="T18" fmla="*/ 1050714 w 657"/>
              <a:gd name="T19" fmla="*/ 1531446 h 1032"/>
              <a:gd name="T20" fmla="*/ 348837 w 657"/>
              <a:gd name="T21" fmla="*/ 1661692 h 1032"/>
              <a:gd name="T22" fmla="*/ 327823 w 657"/>
              <a:gd name="T23" fmla="*/ 1487330 h 1032"/>
              <a:gd name="T24" fmla="*/ 283693 w 657"/>
              <a:gd name="T25" fmla="*/ 1333976 h 1032"/>
              <a:gd name="T26" fmla="*/ 195433 w 657"/>
              <a:gd name="T27" fmla="*/ 1159613 h 1032"/>
              <a:gd name="T28" fmla="*/ 0 w 657"/>
              <a:gd name="T29" fmla="*/ 699549 h 1032"/>
              <a:gd name="T30" fmla="*/ 699775 w 657"/>
              <a:gd name="T31" fmla="*/ 0 h 1032"/>
              <a:gd name="T32" fmla="*/ 1378537 w 657"/>
              <a:gd name="T33" fmla="*/ 699549 h 1032"/>
              <a:gd name="T34" fmla="*/ 1071728 w 657"/>
              <a:gd name="T35" fmla="*/ 327717 h 1032"/>
              <a:gd name="T36" fmla="*/ 327823 w 657"/>
              <a:gd name="T37" fmla="*/ 327717 h 1032"/>
              <a:gd name="T38" fmla="*/ 306808 w 657"/>
              <a:gd name="T39" fmla="*/ 1048274 h 1032"/>
              <a:gd name="T40" fmla="*/ 348837 w 657"/>
              <a:gd name="T41" fmla="*/ 1136505 h 1032"/>
              <a:gd name="T42" fmla="*/ 481227 w 657"/>
              <a:gd name="T43" fmla="*/ 1399099 h 1032"/>
              <a:gd name="T44" fmla="*/ 897310 w 657"/>
              <a:gd name="T45" fmla="*/ 1508338 h 1032"/>
              <a:gd name="T46" fmla="*/ 962454 w 657"/>
              <a:gd name="T47" fmla="*/ 1268852 h 1032"/>
              <a:gd name="T48" fmla="*/ 1071728 w 657"/>
              <a:gd name="T49" fmla="*/ 1092389 h 1032"/>
              <a:gd name="T50" fmla="*/ 1225132 w 657"/>
              <a:gd name="T51" fmla="*/ 699549 h 1032"/>
              <a:gd name="T52" fmla="*/ 743905 w 657"/>
              <a:gd name="T53" fmla="*/ 743665 h 1032"/>
              <a:gd name="T54" fmla="*/ 634631 w 657"/>
              <a:gd name="T55" fmla="*/ 743665 h 1032"/>
              <a:gd name="T56" fmla="*/ 502241 w 657"/>
              <a:gd name="T57" fmla="*/ 743665 h 1032"/>
              <a:gd name="T58" fmla="*/ 525357 w 657"/>
              <a:gd name="T59" fmla="*/ 1048274 h 1032"/>
              <a:gd name="T60" fmla="*/ 634631 w 657"/>
              <a:gd name="T61" fmla="*/ 1048274 h 1032"/>
              <a:gd name="T62" fmla="*/ 764920 w 657"/>
              <a:gd name="T63" fmla="*/ 1048274 h 1032"/>
              <a:gd name="T64" fmla="*/ 874194 w 657"/>
              <a:gd name="T65" fmla="*/ 1048274 h 1032"/>
              <a:gd name="T66" fmla="*/ 897310 w 657"/>
              <a:gd name="T67" fmla="*/ 743665 h 1032"/>
              <a:gd name="T68" fmla="*/ 809050 w 657"/>
              <a:gd name="T69" fmla="*/ 873912 h 10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sp>
        <p:nvSpPr>
          <p:cNvPr id="18" name="Freeform 17"/>
          <p:cNvSpPr>
            <a:spLocks noChangeArrowheads="1"/>
          </p:cNvSpPr>
          <p:nvPr/>
        </p:nvSpPr>
        <p:spPr bwMode="auto">
          <a:xfrm>
            <a:off x="3889663" y="2101194"/>
            <a:ext cx="392855" cy="548410"/>
          </a:xfrm>
          <a:custGeom>
            <a:avLst/>
            <a:gdLst>
              <a:gd name="T0" fmla="*/ 509767 w 503"/>
              <a:gd name="T1" fmla="*/ 221560 h 703"/>
              <a:gd name="T2" fmla="*/ 262702 w 503"/>
              <a:gd name="T3" fmla="*/ 221560 h 703"/>
              <a:gd name="T4" fmla="*/ 262702 w 503"/>
              <a:gd name="T5" fmla="*/ 209078 h 703"/>
              <a:gd name="T6" fmla="*/ 287721 w 503"/>
              <a:gd name="T7" fmla="*/ 195036 h 703"/>
              <a:gd name="T8" fmla="*/ 484748 w 503"/>
              <a:gd name="T9" fmla="*/ 195036 h 703"/>
              <a:gd name="T10" fmla="*/ 536350 w 503"/>
              <a:gd name="T11" fmla="*/ 0 h 703"/>
              <a:gd name="T12" fmla="*/ 236119 w 503"/>
              <a:gd name="T13" fmla="*/ 0 h 703"/>
              <a:gd name="T14" fmla="*/ 275212 w 503"/>
              <a:gd name="T15" fmla="*/ 195036 h 703"/>
              <a:gd name="T16" fmla="*/ 104768 w 503"/>
              <a:gd name="T17" fmla="*/ 104539 h 703"/>
              <a:gd name="T18" fmla="*/ 117278 w 503"/>
              <a:gd name="T19" fmla="*/ 131064 h 703"/>
              <a:gd name="T20" fmla="*/ 262702 w 503"/>
              <a:gd name="T21" fmla="*/ 209078 h 703"/>
              <a:gd name="T22" fmla="*/ 143861 w 503"/>
              <a:gd name="T23" fmla="*/ 209078 h 703"/>
              <a:gd name="T24" fmla="*/ 131351 w 503"/>
              <a:gd name="T25" fmla="*/ 221560 h 703"/>
              <a:gd name="T26" fmla="*/ 197026 w 503"/>
              <a:gd name="T27" fmla="*/ 248085 h 703"/>
              <a:gd name="T28" fmla="*/ 236119 w 503"/>
              <a:gd name="T29" fmla="*/ 235603 h 703"/>
              <a:gd name="T30" fmla="*/ 0 w 503"/>
              <a:gd name="T31" fmla="*/ 717731 h 703"/>
              <a:gd name="T32" fmla="*/ 392489 w 503"/>
              <a:gd name="T33" fmla="*/ 1095320 h 703"/>
              <a:gd name="T34" fmla="*/ 784978 w 503"/>
              <a:gd name="T35" fmla="*/ 705249 h 703"/>
              <a:gd name="T36" fmla="*/ 509767 w 503"/>
              <a:gd name="T37" fmla="*/ 221560 h 703"/>
              <a:gd name="T38" fmla="*/ 497257 w 503"/>
              <a:gd name="T39" fmla="*/ 834752 h 703"/>
              <a:gd name="T40" fmla="*/ 431582 w 503"/>
              <a:gd name="T41" fmla="*/ 873759 h 703"/>
              <a:gd name="T42" fmla="*/ 431582 w 503"/>
              <a:gd name="T43" fmla="*/ 939291 h 703"/>
              <a:gd name="T44" fmla="*/ 365906 w 503"/>
              <a:gd name="T45" fmla="*/ 939291 h 703"/>
              <a:gd name="T46" fmla="*/ 353397 w 503"/>
              <a:gd name="T47" fmla="*/ 873759 h 703"/>
              <a:gd name="T48" fmla="*/ 275212 w 503"/>
              <a:gd name="T49" fmla="*/ 834752 h 703"/>
              <a:gd name="T50" fmla="*/ 236119 w 503"/>
              <a:gd name="T51" fmla="*/ 756738 h 703"/>
              <a:gd name="T52" fmla="*/ 236119 w 503"/>
              <a:gd name="T53" fmla="*/ 730213 h 703"/>
              <a:gd name="T54" fmla="*/ 301794 w 503"/>
              <a:gd name="T55" fmla="*/ 730213 h 703"/>
              <a:gd name="T56" fmla="*/ 301794 w 503"/>
              <a:gd name="T57" fmla="*/ 742695 h 703"/>
              <a:gd name="T58" fmla="*/ 326814 w 503"/>
              <a:gd name="T59" fmla="*/ 795745 h 703"/>
              <a:gd name="T60" fmla="*/ 392489 w 503"/>
              <a:gd name="T61" fmla="*/ 822270 h 703"/>
              <a:gd name="T62" fmla="*/ 458165 w 503"/>
              <a:gd name="T63" fmla="*/ 795745 h 703"/>
              <a:gd name="T64" fmla="*/ 484748 w 503"/>
              <a:gd name="T65" fmla="*/ 742695 h 703"/>
              <a:gd name="T66" fmla="*/ 458165 w 503"/>
              <a:gd name="T67" fmla="*/ 691206 h 703"/>
              <a:gd name="T68" fmla="*/ 379980 w 503"/>
              <a:gd name="T69" fmla="*/ 664681 h 703"/>
              <a:gd name="T70" fmla="*/ 287721 w 503"/>
              <a:gd name="T71" fmla="*/ 613192 h 703"/>
              <a:gd name="T72" fmla="*/ 248629 w 503"/>
              <a:gd name="T73" fmla="*/ 547660 h 703"/>
              <a:gd name="T74" fmla="*/ 287721 w 503"/>
              <a:gd name="T75" fmla="*/ 457163 h 703"/>
              <a:gd name="T76" fmla="*/ 353397 w 503"/>
              <a:gd name="T77" fmla="*/ 430639 h 703"/>
              <a:gd name="T78" fmla="*/ 353397 w 503"/>
              <a:gd name="T79" fmla="*/ 365107 h 703"/>
              <a:gd name="T80" fmla="*/ 419072 w 503"/>
              <a:gd name="T81" fmla="*/ 365107 h 703"/>
              <a:gd name="T82" fmla="*/ 419072 w 503"/>
              <a:gd name="T83" fmla="*/ 416596 h 703"/>
              <a:gd name="T84" fmla="*/ 497257 w 503"/>
              <a:gd name="T85" fmla="*/ 457163 h 703"/>
              <a:gd name="T86" fmla="*/ 536350 w 503"/>
              <a:gd name="T87" fmla="*/ 547660 h 703"/>
              <a:gd name="T88" fmla="*/ 470674 w 503"/>
              <a:gd name="T89" fmla="*/ 547660 h 703"/>
              <a:gd name="T90" fmla="*/ 444091 w 503"/>
              <a:gd name="T91" fmla="*/ 496170 h 703"/>
              <a:gd name="T92" fmla="*/ 392489 w 503"/>
              <a:gd name="T93" fmla="*/ 469646 h 703"/>
              <a:gd name="T94" fmla="*/ 340887 w 503"/>
              <a:gd name="T95" fmla="*/ 496170 h 703"/>
              <a:gd name="T96" fmla="*/ 314304 w 503"/>
              <a:gd name="T97" fmla="*/ 535178 h 703"/>
              <a:gd name="T98" fmla="*/ 340887 w 503"/>
              <a:gd name="T99" fmla="*/ 586667 h 703"/>
              <a:gd name="T100" fmla="*/ 406562 w 503"/>
              <a:gd name="T101" fmla="*/ 613192 h 703"/>
              <a:gd name="T102" fmla="*/ 509767 w 503"/>
              <a:gd name="T103" fmla="*/ 664681 h 703"/>
              <a:gd name="T104" fmla="*/ 548859 w 503"/>
              <a:gd name="T105" fmla="*/ 742695 h 703"/>
              <a:gd name="T106" fmla="*/ 497257 w 503"/>
              <a:gd name="T107" fmla="*/ 834752 h 703"/>
              <a:gd name="T108" fmla="*/ 497257 w 503"/>
              <a:gd name="T109" fmla="*/ 834752 h 703"/>
              <a:gd name="T110" fmla="*/ 497257 w 503"/>
              <a:gd name="T111" fmla="*/ 834752 h 7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3" h="703">
                <a:moveTo>
                  <a:pt x="326" y="142"/>
                </a:moveTo>
                <a:cubicBezTo>
                  <a:pt x="168" y="142"/>
                  <a:pt x="168" y="142"/>
                  <a:pt x="168" y="142"/>
                </a:cubicBezTo>
                <a:cubicBezTo>
                  <a:pt x="168" y="134"/>
                  <a:pt x="168" y="134"/>
                  <a:pt x="168" y="134"/>
                </a:cubicBezTo>
                <a:cubicBezTo>
                  <a:pt x="184" y="125"/>
                  <a:pt x="184" y="125"/>
                  <a:pt x="184" y="125"/>
                </a:cubicBezTo>
                <a:cubicBezTo>
                  <a:pt x="310" y="125"/>
                  <a:pt x="310" y="125"/>
                  <a:pt x="310" y="125"/>
                </a:cubicBezTo>
                <a:cubicBezTo>
                  <a:pt x="343" y="0"/>
                  <a:pt x="343" y="0"/>
                  <a:pt x="343" y="0"/>
                </a:cubicBezTo>
                <a:cubicBezTo>
                  <a:pt x="151" y="0"/>
                  <a:pt x="151" y="0"/>
                  <a:pt x="151" y="0"/>
                </a:cubicBezTo>
                <a:cubicBezTo>
                  <a:pt x="176" y="125"/>
                  <a:pt x="176" y="125"/>
                  <a:pt x="176" y="125"/>
                </a:cubicBezTo>
                <a:cubicBezTo>
                  <a:pt x="159" y="100"/>
                  <a:pt x="109" y="50"/>
                  <a:pt x="67" y="67"/>
                </a:cubicBezTo>
                <a:cubicBezTo>
                  <a:pt x="75" y="84"/>
                  <a:pt x="75" y="84"/>
                  <a:pt x="75" y="84"/>
                </a:cubicBezTo>
                <a:cubicBezTo>
                  <a:pt x="109" y="67"/>
                  <a:pt x="159" y="117"/>
                  <a:pt x="168" y="134"/>
                </a:cubicBezTo>
                <a:cubicBezTo>
                  <a:pt x="142" y="142"/>
                  <a:pt x="109" y="151"/>
                  <a:pt x="92" y="134"/>
                </a:cubicBezTo>
                <a:cubicBezTo>
                  <a:pt x="84" y="142"/>
                  <a:pt x="84" y="142"/>
                  <a:pt x="84" y="142"/>
                </a:cubicBezTo>
                <a:cubicBezTo>
                  <a:pt x="92" y="151"/>
                  <a:pt x="109" y="159"/>
                  <a:pt x="126" y="159"/>
                </a:cubicBezTo>
                <a:cubicBezTo>
                  <a:pt x="134" y="159"/>
                  <a:pt x="142" y="159"/>
                  <a:pt x="151" y="151"/>
                </a:cubicBezTo>
                <a:cubicBezTo>
                  <a:pt x="67" y="217"/>
                  <a:pt x="0" y="351"/>
                  <a:pt x="0" y="460"/>
                </a:cubicBezTo>
                <a:cubicBezTo>
                  <a:pt x="0" y="594"/>
                  <a:pt x="117" y="702"/>
                  <a:pt x="251" y="702"/>
                </a:cubicBezTo>
                <a:cubicBezTo>
                  <a:pt x="393" y="702"/>
                  <a:pt x="502" y="594"/>
                  <a:pt x="502" y="452"/>
                </a:cubicBezTo>
                <a:cubicBezTo>
                  <a:pt x="502" y="343"/>
                  <a:pt x="427" y="192"/>
                  <a:pt x="326" y="142"/>
                </a:cubicBezTo>
                <a:close/>
                <a:moveTo>
                  <a:pt x="318" y="535"/>
                </a:moveTo>
                <a:cubicBezTo>
                  <a:pt x="310" y="552"/>
                  <a:pt x="293" y="552"/>
                  <a:pt x="276" y="560"/>
                </a:cubicBezTo>
                <a:cubicBezTo>
                  <a:pt x="276" y="602"/>
                  <a:pt x="276" y="602"/>
                  <a:pt x="276" y="602"/>
                </a:cubicBezTo>
                <a:cubicBezTo>
                  <a:pt x="234" y="602"/>
                  <a:pt x="234" y="602"/>
                  <a:pt x="234" y="602"/>
                </a:cubicBezTo>
                <a:cubicBezTo>
                  <a:pt x="226" y="560"/>
                  <a:pt x="226" y="560"/>
                  <a:pt x="226" y="560"/>
                </a:cubicBezTo>
                <a:cubicBezTo>
                  <a:pt x="209" y="560"/>
                  <a:pt x="193" y="552"/>
                  <a:pt x="176" y="535"/>
                </a:cubicBezTo>
                <a:cubicBezTo>
                  <a:pt x="159" y="518"/>
                  <a:pt x="151" y="502"/>
                  <a:pt x="151" y="485"/>
                </a:cubicBezTo>
                <a:cubicBezTo>
                  <a:pt x="151" y="468"/>
                  <a:pt x="151" y="468"/>
                  <a:pt x="151" y="468"/>
                </a:cubicBezTo>
                <a:cubicBezTo>
                  <a:pt x="193" y="468"/>
                  <a:pt x="193" y="468"/>
                  <a:pt x="193" y="468"/>
                </a:cubicBezTo>
                <a:cubicBezTo>
                  <a:pt x="193" y="476"/>
                  <a:pt x="193" y="476"/>
                  <a:pt x="193" y="476"/>
                </a:cubicBezTo>
                <a:cubicBezTo>
                  <a:pt x="193" y="493"/>
                  <a:pt x="201" y="502"/>
                  <a:pt x="209" y="510"/>
                </a:cubicBezTo>
                <a:cubicBezTo>
                  <a:pt x="218" y="518"/>
                  <a:pt x="234" y="527"/>
                  <a:pt x="251" y="527"/>
                </a:cubicBezTo>
                <a:cubicBezTo>
                  <a:pt x="268" y="527"/>
                  <a:pt x="284" y="518"/>
                  <a:pt x="293" y="510"/>
                </a:cubicBezTo>
                <a:cubicBezTo>
                  <a:pt x="301" y="502"/>
                  <a:pt x="310" y="493"/>
                  <a:pt x="310" y="476"/>
                </a:cubicBezTo>
                <a:cubicBezTo>
                  <a:pt x="310" y="460"/>
                  <a:pt x="301" y="452"/>
                  <a:pt x="293" y="443"/>
                </a:cubicBezTo>
                <a:cubicBezTo>
                  <a:pt x="284" y="435"/>
                  <a:pt x="268" y="426"/>
                  <a:pt x="243" y="426"/>
                </a:cubicBezTo>
                <a:cubicBezTo>
                  <a:pt x="218" y="418"/>
                  <a:pt x="193" y="410"/>
                  <a:pt x="184" y="393"/>
                </a:cubicBezTo>
                <a:cubicBezTo>
                  <a:pt x="168" y="385"/>
                  <a:pt x="159" y="368"/>
                  <a:pt x="159" y="351"/>
                </a:cubicBezTo>
                <a:cubicBezTo>
                  <a:pt x="159" y="326"/>
                  <a:pt x="168" y="309"/>
                  <a:pt x="184" y="293"/>
                </a:cubicBezTo>
                <a:cubicBezTo>
                  <a:pt x="201" y="284"/>
                  <a:pt x="209" y="276"/>
                  <a:pt x="226" y="276"/>
                </a:cubicBezTo>
                <a:cubicBezTo>
                  <a:pt x="226" y="234"/>
                  <a:pt x="226" y="234"/>
                  <a:pt x="226" y="234"/>
                </a:cubicBezTo>
                <a:cubicBezTo>
                  <a:pt x="268" y="234"/>
                  <a:pt x="268" y="234"/>
                  <a:pt x="268" y="234"/>
                </a:cubicBezTo>
                <a:cubicBezTo>
                  <a:pt x="268" y="267"/>
                  <a:pt x="268" y="267"/>
                  <a:pt x="268" y="267"/>
                </a:cubicBezTo>
                <a:cubicBezTo>
                  <a:pt x="293" y="276"/>
                  <a:pt x="310" y="276"/>
                  <a:pt x="318" y="293"/>
                </a:cubicBezTo>
                <a:cubicBezTo>
                  <a:pt x="335" y="301"/>
                  <a:pt x="343" y="326"/>
                  <a:pt x="343" y="351"/>
                </a:cubicBezTo>
                <a:cubicBezTo>
                  <a:pt x="301" y="351"/>
                  <a:pt x="301" y="351"/>
                  <a:pt x="301" y="351"/>
                </a:cubicBezTo>
                <a:cubicBezTo>
                  <a:pt x="301" y="334"/>
                  <a:pt x="293" y="326"/>
                  <a:pt x="284" y="318"/>
                </a:cubicBezTo>
                <a:cubicBezTo>
                  <a:pt x="284" y="309"/>
                  <a:pt x="268" y="301"/>
                  <a:pt x="251" y="301"/>
                </a:cubicBezTo>
                <a:cubicBezTo>
                  <a:pt x="234" y="301"/>
                  <a:pt x="226" y="309"/>
                  <a:pt x="218" y="318"/>
                </a:cubicBezTo>
                <a:cubicBezTo>
                  <a:pt x="209" y="326"/>
                  <a:pt x="201" y="334"/>
                  <a:pt x="201" y="343"/>
                </a:cubicBezTo>
                <a:cubicBezTo>
                  <a:pt x="201" y="360"/>
                  <a:pt x="209" y="368"/>
                  <a:pt x="218" y="376"/>
                </a:cubicBezTo>
                <a:cubicBezTo>
                  <a:pt x="226" y="385"/>
                  <a:pt x="234" y="385"/>
                  <a:pt x="260" y="393"/>
                </a:cubicBezTo>
                <a:cubicBezTo>
                  <a:pt x="284" y="401"/>
                  <a:pt x="310" y="410"/>
                  <a:pt x="326" y="426"/>
                </a:cubicBezTo>
                <a:cubicBezTo>
                  <a:pt x="343" y="435"/>
                  <a:pt x="351" y="452"/>
                  <a:pt x="351" y="476"/>
                </a:cubicBezTo>
                <a:cubicBezTo>
                  <a:pt x="351" y="502"/>
                  <a:pt x="343" y="518"/>
                  <a:pt x="318" y="535"/>
                </a:cubicBezTo>
                <a:close/>
                <a:moveTo>
                  <a:pt x="318" y="535"/>
                </a:moveTo>
                <a:lnTo>
                  <a:pt x="318" y="5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sp>
        <p:nvSpPr>
          <p:cNvPr id="19" name="Freeform 109"/>
          <p:cNvSpPr>
            <a:spLocks noChangeArrowheads="1"/>
          </p:cNvSpPr>
          <p:nvPr/>
        </p:nvSpPr>
        <p:spPr bwMode="auto">
          <a:xfrm>
            <a:off x="5542829" y="1851196"/>
            <a:ext cx="1066661" cy="1066661"/>
          </a:xfrm>
          <a:custGeom>
            <a:avLst/>
            <a:gdLst>
              <a:gd name="T0" fmla="*/ 1065415 w 1105"/>
              <a:gd name="T1" fmla="*/ 0 h 1105"/>
              <a:gd name="T2" fmla="*/ 0 w 1105"/>
              <a:gd name="T3" fmla="*/ 1065277 h 1105"/>
              <a:gd name="T4" fmla="*/ 1065415 w 1105"/>
              <a:gd name="T5" fmla="*/ 2130553 h 1105"/>
              <a:gd name="T6" fmla="*/ 2130830 w 1105"/>
              <a:gd name="T7" fmla="*/ 1065277 h 1105"/>
              <a:gd name="T8" fmla="*/ 1065415 w 1105"/>
              <a:gd name="T9" fmla="*/ 0 h 1105"/>
              <a:gd name="T10" fmla="*/ 1065415 w 1105"/>
              <a:gd name="T11" fmla="*/ 1953007 h 1105"/>
              <a:gd name="T12" fmla="*/ 162128 w 1105"/>
              <a:gd name="T13" fmla="*/ 1065277 h 1105"/>
              <a:gd name="T14" fmla="*/ 1065415 w 1105"/>
              <a:gd name="T15" fmla="*/ 162107 h 1105"/>
              <a:gd name="T16" fmla="*/ 1953261 w 1105"/>
              <a:gd name="T17" fmla="*/ 1065277 h 1105"/>
              <a:gd name="T18" fmla="*/ 1065415 w 1105"/>
              <a:gd name="T19" fmla="*/ 1953007 h 1105"/>
              <a:gd name="T20" fmla="*/ 1613563 w 1105"/>
              <a:gd name="T21" fmla="*/ 791238 h 1105"/>
              <a:gd name="T22" fmla="*/ 1598122 w 1105"/>
              <a:gd name="T23" fmla="*/ 872292 h 1105"/>
              <a:gd name="T24" fmla="*/ 1080856 w 1105"/>
              <a:gd name="T25" fmla="*/ 1227384 h 1105"/>
              <a:gd name="T26" fmla="*/ 1049974 w 1105"/>
              <a:gd name="T27" fmla="*/ 1227384 h 1105"/>
              <a:gd name="T28" fmla="*/ 1017162 w 1105"/>
              <a:gd name="T29" fmla="*/ 1227384 h 1105"/>
              <a:gd name="T30" fmla="*/ 999792 w 1105"/>
              <a:gd name="T31" fmla="*/ 1179138 h 1105"/>
              <a:gd name="T32" fmla="*/ 999792 w 1105"/>
              <a:gd name="T33" fmla="*/ 420707 h 1105"/>
              <a:gd name="T34" fmla="*/ 1049974 w 1105"/>
              <a:gd name="T35" fmla="*/ 355092 h 1105"/>
              <a:gd name="T36" fmla="*/ 1113667 w 1105"/>
              <a:gd name="T37" fmla="*/ 420707 h 1105"/>
              <a:gd name="T38" fmla="*/ 1113667 w 1105"/>
              <a:gd name="T39" fmla="*/ 1065277 h 1105"/>
              <a:gd name="T40" fmla="*/ 1534429 w 1105"/>
              <a:gd name="T41" fmla="*/ 775799 h 1105"/>
              <a:gd name="T42" fmla="*/ 1613563 w 1105"/>
              <a:gd name="T43" fmla="*/ 791238 h 1105"/>
              <a:gd name="T44" fmla="*/ 1613563 w 1105"/>
              <a:gd name="T45" fmla="*/ 791238 h 1105"/>
              <a:gd name="T46" fmla="*/ 1613563 w 1105"/>
              <a:gd name="T47" fmla="*/ 791238 h 1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5" h="1105">
                <a:moveTo>
                  <a:pt x="552" y="0"/>
                </a:moveTo>
                <a:cubicBezTo>
                  <a:pt x="243" y="0"/>
                  <a:pt x="0" y="243"/>
                  <a:pt x="0" y="552"/>
                </a:cubicBezTo>
                <a:cubicBezTo>
                  <a:pt x="0" y="853"/>
                  <a:pt x="243" y="1104"/>
                  <a:pt x="552" y="1104"/>
                </a:cubicBezTo>
                <a:cubicBezTo>
                  <a:pt x="853" y="1104"/>
                  <a:pt x="1104" y="853"/>
                  <a:pt x="1104" y="552"/>
                </a:cubicBezTo>
                <a:cubicBezTo>
                  <a:pt x="1104" y="243"/>
                  <a:pt x="853" y="0"/>
                  <a:pt x="552" y="0"/>
                </a:cubicBezTo>
                <a:close/>
                <a:moveTo>
                  <a:pt x="552" y="1012"/>
                </a:moveTo>
                <a:cubicBezTo>
                  <a:pt x="293" y="1012"/>
                  <a:pt x="84" y="803"/>
                  <a:pt x="84" y="552"/>
                </a:cubicBezTo>
                <a:cubicBezTo>
                  <a:pt x="84" y="293"/>
                  <a:pt x="293" y="84"/>
                  <a:pt x="552" y="84"/>
                </a:cubicBezTo>
                <a:cubicBezTo>
                  <a:pt x="803" y="84"/>
                  <a:pt x="1012" y="293"/>
                  <a:pt x="1012" y="552"/>
                </a:cubicBezTo>
                <a:cubicBezTo>
                  <a:pt x="1012" y="803"/>
                  <a:pt x="803" y="1012"/>
                  <a:pt x="552" y="1012"/>
                </a:cubicBezTo>
                <a:close/>
                <a:moveTo>
                  <a:pt x="836" y="410"/>
                </a:moveTo>
                <a:cubicBezTo>
                  <a:pt x="845" y="419"/>
                  <a:pt x="845" y="435"/>
                  <a:pt x="828" y="452"/>
                </a:cubicBezTo>
                <a:cubicBezTo>
                  <a:pt x="560" y="636"/>
                  <a:pt x="560" y="636"/>
                  <a:pt x="560" y="636"/>
                </a:cubicBezTo>
                <a:cubicBezTo>
                  <a:pt x="552" y="636"/>
                  <a:pt x="552" y="636"/>
                  <a:pt x="544" y="636"/>
                </a:cubicBezTo>
                <a:cubicBezTo>
                  <a:pt x="544" y="636"/>
                  <a:pt x="535" y="636"/>
                  <a:pt x="527" y="636"/>
                </a:cubicBezTo>
                <a:cubicBezTo>
                  <a:pt x="518" y="628"/>
                  <a:pt x="518" y="619"/>
                  <a:pt x="518" y="611"/>
                </a:cubicBezTo>
                <a:cubicBezTo>
                  <a:pt x="518" y="218"/>
                  <a:pt x="518" y="218"/>
                  <a:pt x="518" y="218"/>
                </a:cubicBezTo>
                <a:cubicBezTo>
                  <a:pt x="518" y="201"/>
                  <a:pt x="527" y="184"/>
                  <a:pt x="544" y="184"/>
                </a:cubicBezTo>
                <a:cubicBezTo>
                  <a:pt x="560" y="184"/>
                  <a:pt x="577" y="201"/>
                  <a:pt x="577" y="218"/>
                </a:cubicBezTo>
                <a:cubicBezTo>
                  <a:pt x="577" y="552"/>
                  <a:pt x="577" y="552"/>
                  <a:pt x="577" y="552"/>
                </a:cubicBezTo>
                <a:cubicBezTo>
                  <a:pt x="795" y="402"/>
                  <a:pt x="795" y="402"/>
                  <a:pt x="795" y="402"/>
                </a:cubicBezTo>
                <a:cubicBezTo>
                  <a:pt x="811" y="393"/>
                  <a:pt x="828" y="393"/>
                  <a:pt x="836" y="410"/>
                </a:cubicBezTo>
                <a:close/>
                <a:moveTo>
                  <a:pt x="836" y="410"/>
                </a:moveTo>
                <a:lnTo>
                  <a:pt x="836" y="4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sp>
        <p:nvSpPr>
          <p:cNvPr id="20" name="Freeform 260"/>
          <p:cNvSpPr>
            <a:spLocks noChangeArrowheads="1"/>
          </p:cNvSpPr>
          <p:nvPr/>
        </p:nvSpPr>
        <p:spPr bwMode="auto">
          <a:xfrm>
            <a:off x="9684871" y="1770244"/>
            <a:ext cx="923805" cy="1230946"/>
          </a:xfrm>
          <a:custGeom>
            <a:avLst/>
            <a:gdLst>
              <a:gd name="T0" fmla="*/ 1843718 w 595"/>
              <a:gd name="T1" fmla="*/ 749474 h 795"/>
              <a:gd name="T2" fmla="*/ 1790952 w 595"/>
              <a:gd name="T3" fmla="*/ 802123 h 795"/>
              <a:gd name="T4" fmla="*/ 676651 w 595"/>
              <a:gd name="T5" fmla="*/ 1266673 h 795"/>
              <a:gd name="T6" fmla="*/ 648716 w 595"/>
              <a:gd name="T7" fmla="*/ 1266673 h 795"/>
              <a:gd name="T8" fmla="*/ 623884 w 595"/>
              <a:gd name="T9" fmla="*/ 1241897 h 795"/>
              <a:gd name="T10" fmla="*/ 599053 w 595"/>
              <a:gd name="T11" fmla="*/ 1189248 h 795"/>
              <a:gd name="T12" fmla="*/ 599053 w 595"/>
              <a:gd name="T13" fmla="*/ 362349 h 795"/>
              <a:gd name="T14" fmla="*/ 623884 w 595"/>
              <a:gd name="T15" fmla="*/ 309700 h 795"/>
              <a:gd name="T16" fmla="*/ 676651 w 595"/>
              <a:gd name="T17" fmla="*/ 309700 h 795"/>
              <a:gd name="T18" fmla="*/ 1790952 w 595"/>
              <a:gd name="T19" fmla="*/ 672049 h 795"/>
              <a:gd name="T20" fmla="*/ 1843718 w 595"/>
              <a:gd name="T21" fmla="*/ 749474 h 795"/>
              <a:gd name="T22" fmla="*/ 779080 w 595"/>
              <a:gd name="T23" fmla="*/ 2226743 h 795"/>
              <a:gd name="T24" fmla="*/ 391092 w 595"/>
              <a:gd name="T25" fmla="*/ 2459018 h 795"/>
              <a:gd name="T26" fmla="*/ 0 w 595"/>
              <a:gd name="T27" fmla="*/ 2226743 h 795"/>
              <a:gd name="T28" fmla="*/ 285559 w 595"/>
              <a:gd name="T29" fmla="*/ 2019244 h 795"/>
              <a:gd name="T30" fmla="*/ 285559 w 595"/>
              <a:gd name="T31" fmla="*/ 284924 h 795"/>
              <a:gd name="T32" fmla="*/ 313494 w 595"/>
              <a:gd name="T33" fmla="*/ 257051 h 795"/>
              <a:gd name="T34" fmla="*/ 232793 w 595"/>
              <a:gd name="T35" fmla="*/ 130074 h 795"/>
              <a:gd name="T36" fmla="*/ 391092 w 595"/>
              <a:gd name="T37" fmla="*/ 0 h 795"/>
              <a:gd name="T38" fmla="*/ 440754 w 595"/>
              <a:gd name="T39" fmla="*/ 0 h 795"/>
              <a:gd name="T40" fmla="*/ 599053 w 595"/>
              <a:gd name="T41" fmla="*/ 130074 h 795"/>
              <a:gd name="T42" fmla="*/ 493521 w 595"/>
              <a:gd name="T43" fmla="*/ 284924 h 795"/>
              <a:gd name="T44" fmla="*/ 493521 w 595"/>
              <a:gd name="T45" fmla="*/ 2019244 h 795"/>
              <a:gd name="T46" fmla="*/ 779080 w 595"/>
              <a:gd name="T47" fmla="*/ 2226743 h 795"/>
              <a:gd name="T48" fmla="*/ 701482 w 595"/>
              <a:gd name="T49" fmla="*/ 2226743 h 795"/>
              <a:gd name="T50" fmla="*/ 493521 w 595"/>
              <a:gd name="T51" fmla="*/ 2096669 h 795"/>
              <a:gd name="T52" fmla="*/ 493521 w 595"/>
              <a:gd name="T53" fmla="*/ 2226743 h 795"/>
              <a:gd name="T54" fmla="*/ 391092 w 595"/>
              <a:gd name="T55" fmla="*/ 2328944 h 795"/>
              <a:gd name="T56" fmla="*/ 285559 w 595"/>
              <a:gd name="T57" fmla="*/ 2226743 h 795"/>
              <a:gd name="T58" fmla="*/ 285559 w 595"/>
              <a:gd name="T59" fmla="*/ 2096669 h 795"/>
              <a:gd name="T60" fmla="*/ 77598 w 595"/>
              <a:gd name="T61" fmla="*/ 2226743 h 795"/>
              <a:gd name="T62" fmla="*/ 391092 w 595"/>
              <a:gd name="T63" fmla="*/ 2406369 h 795"/>
              <a:gd name="T64" fmla="*/ 701482 w 595"/>
              <a:gd name="T65" fmla="*/ 2226743 h 795"/>
              <a:gd name="T66" fmla="*/ 701482 w 595"/>
              <a:gd name="T67" fmla="*/ 2226743 h 795"/>
              <a:gd name="T68" fmla="*/ 701482 w 595"/>
              <a:gd name="T69" fmla="*/ 2226743 h 7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5" h="795">
                <a:moveTo>
                  <a:pt x="594" y="242"/>
                </a:moveTo>
                <a:cubicBezTo>
                  <a:pt x="594" y="251"/>
                  <a:pt x="586" y="259"/>
                  <a:pt x="577" y="259"/>
                </a:cubicBezTo>
                <a:cubicBezTo>
                  <a:pt x="218" y="409"/>
                  <a:pt x="218" y="409"/>
                  <a:pt x="218" y="409"/>
                </a:cubicBezTo>
                <a:lnTo>
                  <a:pt x="209" y="409"/>
                </a:lnTo>
                <a:cubicBezTo>
                  <a:pt x="209" y="409"/>
                  <a:pt x="201" y="409"/>
                  <a:pt x="201" y="401"/>
                </a:cubicBezTo>
                <a:cubicBezTo>
                  <a:pt x="193" y="401"/>
                  <a:pt x="193" y="393"/>
                  <a:pt x="193" y="384"/>
                </a:cubicBezTo>
                <a:cubicBezTo>
                  <a:pt x="193" y="117"/>
                  <a:pt x="193" y="117"/>
                  <a:pt x="193" y="117"/>
                </a:cubicBezTo>
                <a:cubicBezTo>
                  <a:pt x="193" y="108"/>
                  <a:pt x="193" y="108"/>
                  <a:pt x="201" y="100"/>
                </a:cubicBezTo>
                <a:cubicBezTo>
                  <a:pt x="201" y="100"/>
                  <a:pt x="209" y="100"/>
                  <a:pt x="218" y="100"/>
                </a:cubicBezTo>
                <a:cubicBezTo>
                  <a:pt x="577" y="217"/>
                  <a:pt x="577" y="217"/>
                  <a:pt x="577" y="217"/>
                </a:cubicBezTo>
                <a:cubicBezTo>
                  <a:pt x="586" y="225"/>
                  <a:pt x="594" y="234"/>
                  <a:pt x="594" y="242"/>
                </a:cubicBezTo>
                <a:close/>
                <a:moveTo>
                  <a:pt x="251" y="719"/>
                </a:moveTo>
                <a:cubicBezTo>
                  <a:pt x="251" y="760"/>
                  <a:pt x="193" y="794"/>
                  <a:pt x="126" y="794"/>
                </a:cubicBezTo>
                <a:cubicBezTo>
                  <a:pt x="59" y="794"/>
                  <a:pt x="0" y="760"/>
                  <a:pt x="0" y="719"/>
                </a:cubicBezTo>
                <a:cubicBezTo>
                  <a:pt x="0" y="685"/>
                  <a:pt x="42" y="660"/>
                  <a:pt x="92" y="652"/>
                </a:cubicBezTo>
                <a:cubicBezTo>
                  <a:pt x="92" y="92"/>
                  <a:pt x="92" y="92"/>
                  <a:pt x="92" y="92"/>
                </a:cubicBezTo>
                <a:lnTo>
                  <a:pt x="101" y="83"/>
                </a:lnTo>
                <a:cubicBezTo>
                  <a:pt x="84" y="75"/>
                  <a:pt x="75" y="67"/>
                  <a:pt x="75" y="42"/>
                </a:cubicBezTo>
                <a:cubicBezTo>
                  <a:pt x="75" y="16"/>
                  <a:pt x="92" y="0"/>
                  <a:pt x="126" y="0"/>
                </a:cubicBezTo>
                <a:cubicBezTo>
                  <a:pt x="142" y="0"/>
                  <a:pt x="142" y="0"/>
                  <a:pt x="142" y="0"/>
                </a:cubicBezTo>
                <a:cubicBezTo>
                  <a:pt x="168" y="0"/>
                  <a:pt x="193" y="16"/>
                  <a:pt x="193" y="42"/>
                </a:cubicBezTo>
                <a:cubicBezTo>
                  <a:pt x="193" y="67"/>
                  <a:pt x="176" y="83"/>
                  <a:pt x="159" y="92"/>
                </a:cubicBezTo>
                <a:cubicBezTo>
                  <a:pt x="159" y="652"/>
                  <a:pt x="159" y="652"/>
                  <a:pt x="159" y="652"/>
                </a:cubicBezTo>
                <a:cubicBezTo>
                  <a:pt x="209" y="660"/>
                  <a:pt x="251" y="685"/>
                  <a:pt x="251" y="719"/>
                </a:cubicBezTo>
                <a:close/>
                <a:moveTo>
                  <a:pt x="226" y="719"/>
                </a:moveTo>
                <a:cubicBezTo>
                  <a:pt x="226" y="702"/>
                  <a:pt x="201" y="677"/>
                  <a:pt x="159" y="677"/>
                </a:cubicBezTo>
                <a:cubicBezTo>
                  <a:pt x="159" y="719"/>
                  <a:pt x="159" y="719"/>
                  <a:pt x="159" y="719"/>
                </a:cubicBezTo>
                <a:cubicBezTo>
                  <a:pt x="159" y="736"/>
                  <a:pt x="142" y="752"/>
                  <a:pt x="126" y="752"/>
                </a:cubicBezTo>
                <a:cubicBezTo>
                  <a:pt x="109" y="752"/>
                  <a:pt x="92" y="736"/>
                  <a:pt x="92" y="719"/>
                </a:cubicBezTo>
                <a:cubicBezTo>
                  <a:pt x="92" y="677"/>
                  <a:pt x="92" y="677"/>
                  <a:pt x="92" y="677"/>
                </a:cubicBezTo>
                <a:cubicBezTo>
                  <a:pt x="59" y="677"/>
                  <a:pt x="25" y="702"/>
                  <a:pt x="25" y="719"/>
                </a:cubicBezTo>
                <a:cubicBezTo>
                  <a:pt x="25" y="752"/>
                  <a:pt x="75" y="777"/>
                  <a:pt x="126" y="777"/>
                </a:cubicBezTo>
                <a:cubicBezTo>
                  <a:pt x="184" y="777"/>
                  <a:pt x="226" y="752"/>
                  <a:pt x="226" y="719"/>
                </a:cubicBezTo>
                <a:close/>
                <a:moveTo>
                  <a:pt x="226" y="719"/>
                </a:moveTo>
                <a:lnTo>
                  <a:pt x="226" y="71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cxnSp>
        <p:nvCxnSpPr>
          <p:cNvPr id="21" name="Straight Connector 8"/>
          <p:cNvCxnSpPr/>
          <p:nvPr/>
        </p:nvCxnSpPr>
        <p:spPr>
          <a:xfrm>
            <a:off x="2126973" y="3374203"/>
            <a:ext cx="0" cy="115200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2" name="Straight Connector 90"/>
          <p:cNvCxnSpPr/>
          <p:nvPr/>
        </p:nvCxnSpPr>
        <p:spPr>
          <a:xfrm>
            <a:off x="4069820" y="3006745"/>
            <a:ext cx="0" cy="53968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94"/>
          <p:cNvCxnSpPr/>
          <p:nvPr/>
        </p:nvCxnSpPr>
        <p:spPr>
          <a:xfrm>
            <a:off x="6087270" y="3374203"/>
            <a:ext cx="0" cy="115200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4" name="Straight Connector 98"/>
          <p:cNvCxnSpPr/>
          <p:nvPr/>
        </p:nvCxnSpPr>
        <p:spPr>
          <a:xfrm>
            <a:off x="8053927" y="3006745"/>
            <a:ext cx="0" cy="53968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5" name="Straight Connector 102"/>
          <p:cNvCxnSpPr/>
          <p:nvPr/>
        </p:nvCxnSpPr>
        <p:spPr>
          <a:xfrm>
            <a:off x="9999948" y="3374203"/>
            <a:ext cx="0" cy="1152000"/>
          </a:xfrm>
          <a:prstGeom prst="line">
            <a:avLst/>
          </a:prstGeom>
          <a:ln w="12700" cmpd="sng">
            <a:solidFill>
              <a:srgbClr val="546E7A"/>
            </a:solidFill>
            <a:tailEnd type="oval"/>
          </a:ln>
          <a:effectLst/>
        </p:spPr>
        <p:style>
          <a:lnRef idx="2">
            <a:schemeClr val="accent1"/>
          </a:lnRef>
          <a:fillRef idx="0">
            <a:schemeClr val="accent1"/>
          </a:fillRef>
          <a:effectRef idx="1">
            <a:schemeClr val="accent1"/>
          </a:effectRef>
          <a:fontRef idx="minor">
            <a:schemeClr val="tx1"/>
          </a:fontRef>
        </p:style>
      </p:cxnSp>
      <p:grpSp>
        <p:nvGrpSpPr>
          <p:cNvPr id="26" name="Group 4698"/>
          <p:cNvGrpSpPr/>
          <p:nvPr/>
        </p:nvGrpSpPr>
        <p:grpSpPr bwMode="auto">
          <a:xfrm>
            <a:off x="7759816" y="2131017"/>
            <a:ext cx="527049" cy="516399"/>
            <a:chOff x="5427663" y="4046537"/>
            <a:chExt cx="395287" cy="387350"/>
          </a:xfrm>
          <a:solidFill>
            <a:schemeClr val="bg1"/>
          </a:solidFill>
        </p:grpSpPr>
        <p:sp>
          <p:nvSpPr>
            <p:cNvPr id="27" name="Freeform 418"/>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28" name="Freeform 419"/>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29" name="Freeform 420"/>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0" name="Freeform 421"/>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1" name="Freeform 422"/>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2" name="Freeform 423"/>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3" name="Freeform 424"/>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4" name="Freeform 42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5" name="Freeform 426"/>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6" name="Freeform 427"/>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7" name="Freeform 428"/>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grpSp>
      <p:grpSp>
        <p:nvGrpSpPr>
          <p:cNvPr id="38" name="组合 37"/>
          <p:cNvGrpSpPr/>
          <p:nvPr/>
        </p:nvGrpSpPr>
        <p:grpSpPr>
          <a:xfrm>
            <a:off x="1223497" y="4944557"/>
            <a:ext cx="1934629" cy="1228324"/>
            <a:chOff x="468937" y="2419540"/>
            <a:chExt cx="1934629" cy="1228324"/>
          </a:xfrm>
        </p:grpSpPr>
        <p:sp>
          <p:nvSpPr>
            <p:cNvPr id="39"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40" name="矩形 39"/>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grpSp>
        <p:nvGrpSpPr>
          <p:cNvPr id="41" name="组合 40"/>
          <p:cNvGrpSpPr/>
          <p:nvPr/>
        </p:nvGrpSpPr>
        <p:grpSpPr>
          <a:xfrm>
            <a:off x="3242797" y="4163507"/>
            <a:ext cx="1934629" cy="1228324"/>
            <a:chOff x="468937" y="2419540"/>
            <a:chExt cx="1934629" cy="1228324"/>
          </a:xfrm>
        </p:grpSpPr>
        <p:sp>
          <p:nvSpPr>
            <p:cNvPr id="42"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43" name="矩形 42"/>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grpSp>
        <p:nvGrpSpPr>
          <p:cNvPr id="44" name="组合 43"/>
          <p:cNvGrpSpPr/>
          <p:nvPr/>
        </p:nvGrpSpPr>
        <p:grpSpPr>
          <a:xfrm>
            <a:off x="5395447" y="5096957"/>
            <a:ext cx="1934629" cy="1228324"/>
            <a:chOff x="468937" y="2419540"/>
            <a:chExt cx="1934629" cy="1228324"/>
          </a:xfrm>
        </p:grpSpPr>
        <p:sp>
          <p:nvSpPr>
            <p:cNvPr id="45"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46" name="矩形 45"/>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grpSp>
        <p:nvGrpSpPr>
          <p:cNvPr id="47" name="组合 46"/>
          <p:cNvGrpSpPr/>
          <p:nvPr/>
        </p:nvGrpSpPr>
        <p:grpSpPr>
          <a:xfrm>
            <a:off x="7414747" y="4125407"/>
            <a:ext cx="1934629" cy="1228324"/>
            <a:chOff x="468937" y="2419540"/>
            <a:chExt cx="1934629" cy="1228324"/>
          </a:xfrm>
        </p:grpSpPr>
        <p:sp>
          <p:nvSpPr>
            <p:cNvPr id="48"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49" name="矩形 48"/>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grpSp>
        <p:nvGrpSpPr>
          <p:cNvPr id="50" name="组合 49"/>
          <p:cNvGrpSpPr/>
          <p:nvPr/>
        </p:nvGrpSpPr>
        <p:grpSpPr>
          <a:xfrm>
            <a:off x="9472147" y="5192207"/>
            <a:ext cx="1934629" cy="1228324"/>
            <a:chOff x="468937" y="2419540"/>
            <a:chExt cx="1934629" cy="1228324"/>
          </a:xfrm>
        </p:grpSpPr>
        <p:sp>
          <p:nvSpPr>
            <p:cNvPr id="51" name="TextBox 18"/>
            <p:cNvSpPr txBox="1"/>
            <p:nvPr/>
          </p:nvSpPr>
          <p:spPr>
            <a:xfrm flipH="1">
              <a:off x="468937" y="2419540"/>
              <a:ext cx="1107996" cy="369332"/>
            </a:xfrm>
            <a:prstGeom prst="rect">
              <a:avLst/>
            </a:prstGeom>
            <a:noFill/>
          </p:spPr>
          <p:txBody>
            <a:bodyPr wrap="none" rtlCol="0">
              <a:spAutoFit/>
            </a:bodyPr>
            <a:lstStyle/>
            <a:p>
              <a:pPr lvl="0"/>
              <a:r>
                <a:rPr lang="zh-CN" altLang="en-US" dirty="0">
                  <a:solidFill>
                    <a:prstClr val="black"/>
                  </a:solidFill>
                  <a:cs typeface="+mn-ea"/>
                  <a:sym typeface="+mn-lt"/>
                </a:rPr>
                <a:t>输入标题</a:t>
              </a:r>
              <a:endParaRPr lang="zh-CN" altLang="en-US" dirty="0">
                <a:solidFill>
                  <a:prstClr val="black"/>
                </a:solidFill>
                <a:cs typeface="+mn-ea"/>
                <a:sym typeface="+mn-lt"/>
              </a:endParaRPr>
            </a:p>
          </p:txBody>
        </p:sp>
        <p:sp>
          <p:nvSpPr>
            <p:cNvPr id="52" name="矩形 51"/>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a:t>
              </a:r>
              <a:endParaRPr lang="zh-CN" altLang="en-US" sz="1100" dirty="0">
                <a:solidFill>
                  <a:prstClr val="black"/>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p14:prism isContent="1"/>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ppt_x</p:attrName>
                                        </p:attrNameLst>
                                      </p:cBhvr>
                                      <p:tavLst>
                                        <p:tav tm="0">
                                          <p:val>
                                            <p:strVal val="#ppt_x"/>
                                          </p:val>
                                        </p:tav>
                                        <p:tav tm="100000">
                                          <p:val>
                                            <p:strVal val="#ppt_x"/>
                                          </p:val>
                                        </p:tav>
                                      </p:tavLst>
                                    </p:anim>
                                    <p:anim calcmode="lin" valueType="num">
                                      <p:cBhvr>
                                        <p:cTn id="89" dur="1000" fill="hold"/>
                                        <p:tgtEl>
                                          <p:spTgt spid="1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1000"/>
                                        <p:tgtEl>
                                          <p:spTgt spid="20"/>
                                        </p:tgtEl>
                                      </p:cBhvr>
                                    </p:animEffect>
                                    <p:anim calcmode="lin" valueType="num">
                                      <p:cBhvr>
                                        <p:cTn id="93" dur="1000" fill="hold"/>
                                        <p:tgtEl>
                                          <p:spTgt spid="20"/>
                                        </p:tgtEl>
                                        <p:attrNameLst>
                                          <p:attrName>ppt_x</p:attrName>
                                        </p:attrNameLst>
                                      </p:cBhvr>
                                      <p:tavLst>
                                        <p:tav tm="0">
                                          <p:val>
                                            <p:strVal val="#ppt_x"/>
                                          </p:val>
                                        </p:tav>
                                        <p:tav tm="100000">
                                          <p:val>
                                            <p:strVal val="#ppt_x"/>
                                          </p:val>
                                        </p:tav>
                                      </p:tavLst>
                                    </p:anim>
                                    <p:anim calcmode="lin" valueType="num">
                                      <p:cBhvr>
                                        <p:cTn id="94" dur="1000" fill="hold"/>
                                        <p:tgtEl>
                                          <p:spTgt spid="20"/>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1000"/>
                                        <p:tgtEl>
                                          <p:spTgt spid="22"/>
                                        </p:tgtEl>
                                      </p:cBhvr>
                                    </p:animEffect>
                                    <p:anim calcmode="lin" valueType="num">
                                      <p:cBhvr>
                                        <p:cTn id="103" dur="1000" fill="hold"/>
                                        <p:tgtEl>
                                          <p:spTgt spid="22"/>
                                        </p:tgtEl>
                                        <p:attrNameLst>
                                          <p:attrName>ppt_x</p:attrName>
                                        </p:attrNameLst>
                                      </p:cBhvr>
                                      <p:tavLst>
                                        <p:tav tm="0">
                                          <p:val>
                                            <p:strVal val="#ppt_x"/>
                                          </p:val>
                                        </p:tav>
                                        <p:tav tm="100000">
                                          <p:val>
                                            <p:strVal val="#ppt_x"/>
                                          </p:val>
                                        </p:tav>
                                      </p:tavLst>
                                    </p:anim>
                                    <p:anim calcmode="lin" valueType="num">
                                      <p:cBhvr>
                                        <p:cTn id="104" dur="1000" fill="hold"/>
                                        <p:tgtEl>
                                          <p:spTgt spid="22"/>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1000"/>
                                        <p:tgtEl>
                                          <p:spTgt spid="23"/>
                                        </p:tgtEl>
                                      </p:cBhvr>
                                    </p:animEffect>
                                    <p:anim calcmode="lin" valueType="num">
                                      <p:cBhvr>
                                        <p:cTn id="108" dur="1000" fill="hold"/>
                                        <p:tgtEl>
                                          <p:spTgt spid="23"/>
                                        </p:tgtEl>
                                        <p:attrNameLst>
                                          <p:attrName>ppt_x</p:attrName>
                                        </p:attrNameLst>
                                      </p:cBhvr>
                                      <p:tavLst>
                                        <p:tav tm="0">
                                          <p:val>
                                            <p:strVal val="#ppt_x"/>
                                          </p:val>
                                        </p:tav>
                                        <p:tav tm="100000">
                                          <p:val>
                                            <p:strVal val="#ppt_x"/>
                                          </p:val>
                                        </p:tav>
                                      </p:tavLst>
                                    </p:anim>
                                    <p:anim calcmode="lin" valueType="num">
                                      <p:cBhvr>
                                        <p:cTn id="109" dur="1000" fill="hold"/>
                                        <p:tgtEl>
                                          <p:spTgt spid="23"/>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1000"/>
                                        <p:tgtEl>
                                          <p:spTgt spid="24"/>
                                        </p:tgtEl>
                                      </p:cBhvr>
                                    </p:animEffect>
                                    <p:anim calcmode="lin" valueType="num">
                                      <p:cBhvr>
                                        <p:cTn id="113" dur="1000" fill="hold"/>
                                        <p:tgtEl>
                                          <p:spTgt spid="24"/>
                                        </p:tgtEl>
                                        <p:attrNameLst>
                                          <p:attrName>ppt_x</p:attrName>
                                        </p:attrNameLst>
                                      </p:cBhvr>
                                      <p:tavLst>
                                        <p:tav tm="0">
                                          <p:val>
                                            <p:strVal val="#ppt_x"/>
                                          </p:val>
                                        </p:tav>
                                        <p:tav tm="100000">
                                          <p:val>
                                            <p:strVal val="#ppt_x"/>
                                          </p:val>
                                        </p:tav>
                                      </p:tavLst>
                                    </p:anim>
                                    <p:anim calcmode="lin" valueType="num">
                                      <p:cBhvr>
                                        <p:cTn id="114" dur="1000" fill="hold"/>
                                        <p:tgtEl>
                                          <p:spTgt spid="24"/>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1000"/>
                                        <p:tgtEl>
                                          <p:spTgt spid="25"/>
                                        </p:tgtEl>
                                      </p:cBhvr>
                                    </p:animEffect>
                                    <p:anim calcmode="lin" valueType="num">
                                      <p:cBhvr>
                                        <p:cTn id="118" dur="1000" fill="hold"/>
                                        <p:tgtEl>
                                          <p:spTgt spid="25"/>
                                        </p:tgtEl>
                                        <p:attrNameLst>
                                          <p:attrName>ppt_x</p:attrName>
                                        </p:attrNameLst>
                                      </p:cBhvr>
                                      <p:tavLst>
                                        <p:tav tm="0">
                                          <p:val>
                                            <p:strVal val="#ppt_x"/>
                                          </p:val>
                                        </p:tav>
                                        <p:tav tm="100000">
                                          <p:val>
                                            <p:strVal val="#ppt_x"/>
                                          </p:val>
                                        </p:tav>
                                      </p:tavLst>
                                    </p:anim>
                                    <p:anim calcmode="lin" valueType="num">
                                      <p:cBhvr>
                                        <p:cTn id="119" dur="1000" fill="hold"/>
                                        <p:tgtEl>
                                          <p:spTgt spid="25"/>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1000"/>
                                        <p:tgtEl>
                                          <p:spTgt spid="26"/>
                                        </p:tgtEl>
                                      </p:cBhvr>
                                    </p:animEffect>
                                    <p:anim calcmode="lin" valueType="num">
                                      <p:cBhvr>
                                        <p:cTn id="123" dur="1000" fill="hold"/>
                                        <p:tgtEl>
                                          <p:spTgt spid="26"/>
                                        </p:tgtEl>
                                        <p:attrNameLst>
                                          <p:attrName>ppt_x</p:attrName>
                                        </p:attrNameLst>
                                      </p:cBhvr>
                                      <p:tavLst>
                                        <p:tav tm="0">
                                          <p:val>
                                            <p:strVal val="#ppt_x"/>
                                          </p:val>
                                        </p:tav>
                                        <p:tav tm="100000">
                                          <p:val>
                                            <p:strVal val="#ppt_x"/>
                                          </p:val>
                                        </p:tav>
                                      </p:tavLst>
                                    </p:anim>
                                    <p:anim calcmode="lin" valueType="num">
                                      <p:cBhvr>
                                        <p:cTn id="12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a:solidFill>
                    <a:srgbClr val="659586"/>
                  </a:solidFill>
                  <a:cs typeface="+mn-ea"/>
                  <a:sym typeface="+mn-lt"/>
                </a:rPr>
                <a:t>规划展望</a:t>
              </a:r>
              <a:endParaRPr lang="zh-CN" altLang="en-US" sz="3200" b="1" dirty="0">
                <a:solidFill>
                  <a:srgbClr val="659586"/>
                </a:solidFill>
                <a:cs typeface="+mn-ea"/>
                <a:sym typeface="+mn-lt"/>
              </a:endParaRPr>
            </a:p>
          </p:txBody>
        </p:sp>
      </p:grpSp>
      <p:sp>
        <p:nvSpPr>
          <p:cNvPr id="8" name="Bent Arrow 3"/>
          <p:cNvSpPr/>
          <p:nvPr/>
        </p:nvSpPr>
        <p:spPr>
          <a:xfrm rot="13500000" flipH="1" flipV="1">
            <a:off x="5617176" y="1948274"/>
            <a:ext cx="997616" cy="1005728"/>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cs typeface="+mn-ea"/>
              <a:sym typeface="+mn-lt"/>
            </a:endParaRPr>
          </a:p>
        </p:txBody>
      </p:sp>
      <p:sp>
        <p:nvSpPr>
          <p:cNvPr id="9" name="Freeform 4"/>
          <p:cNvSpPr/>
          <p:nvPr/>
        </p:nvSpPr>
        <p:spPr>
          <a:xfrm>
            <a:off x="6490020" y="4191804"/>
            <a:ext cx="1252472" cy="1252473"/>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dirty="0">
                <a:cs typeface="+mn-ea"/>
                <a:sym typeface="+mn-lt"/>
              </a:rPr>
              <a:t>04</a:t>
            </a:r>
            <a:endParaRPr lang="en-US" sz="2800" b="1" dirty="0">
              <a:cs typeface="+mn-ea"/>
              <a:sym typeface="+mn-lt"/>
            </a:endParaRPr>
          </a:p>
        </p:txBody>
      </p:sp>
      <p:sp>
        <p:nvSpPr>
          <p:cNvPr id="10" name="Freeform 5"/>
          <p:cNvSpPr/>
          <p:nvPr/>
        </p:nvSpPr>
        <p:spPr>
          <a:xfrm>
            <a:off x="6307551" y="2228371"/>
            <a:ext cx="1252472" cy="1252473"/>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dirty="0">
                <a:cs typeface="+mn-ea"/>
                <a:sym typeface="+mn-lt"/>
              </a:rPr>
              <a:t>02</a:t>
            </a:r>
            <a:endParaRPr lang="en-US" sz="2800" b="1" dirty="0">
              <a:cs typeface="+mn-ea"/>
              <a:sym typeface="+mn-lt"/>
            </a:endParaRPr>
          </a:p>
        </p:txBody>
      </p:sp>
      <p:sp>
        <p:nvSpPr>
          <p:cNvPr id="11" name="Freeform 6"/>
          <p:cNvSpPr/>
          <p:nvPr/>
        </p:nvSpPr>
        <p:spPr>
          <a:xfrm>
            <a:off x="4457683" y="2228371"/>
            <a:ext cx="1252472" cy="1252473"/>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dirty="0">
                <a:cs typeface="+mn-ea"/>
                <a:sym typeface="+mn-lt"/>
              </a:rPr>
              <a:t>01</a:t>
            </a:r>
            <a:endParaRPr lang="en-US" sz="2800" b="1" dirty="0">
              <a:cs typeface="+mn-ea"/>
              <a:sym typeface="+mn-lt"/>
            </a:endParaRPr>
          </a:p>
        </p:txBody>
      </p:sp>
      <p:sp>
        <p:nvSpPr>
          <p:cNvPr id="12" name="Freeform 7"/>
          <p:cNvSpPr/>
          <p:nvPr/>
        </p:nvSpPr>
        <p:spPr>
          <a:xfrm>
            <a:off x="4457683" y="4191804"/>
            <a:ext cx="1252472" cy="1252473"/>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59586"/>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dirty="0">
                <a:cs typeface="+mn-ea"/>
                <a:sym typeface="+mn-lt"/>
              </a:rPr>
              <a:t>03</a:t>
            </a:r>
            <a:endParaRPr lang="en-US" sz="2800" b="1" dirty="0">
              <a:cs typeface="+mn-ea"/>
              <a:sym typeface="+mn-lt"/>
            </a:endParaRPr>
          </a:p>
        </p:txBody>
      </p:sp>
      <p:sp>
        <p:nvSpPr>
          <p:cNvPr id="13" name="Bent Arrow 8"/>
          <p:cNvSpPr/>
          <p:nvPr/>
        </p:nvSpPr>
        <p:spPr>
          <a:xfrm rot="18900000" flipH="1" flipV="1">
            <a:off x="7061215" y="3354029"/>
            <a:ext cx="997616" cy="1005728"/>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cs typeface="+mn-ea"/>
              <a:sym typeface="+mn-lt"/>
            </a:endParaRPr>
          </a:p>
        </p:txBody>
      </p:sp>
      <p:sp>
        <p:nvSpPr>
          <p:cNvPr id="14" name="Bent Arrow 9"/>
          <p:cNvSpPr/>
          <p:nvPr/>
        </p:nvSpPr>
        <p:spPr>
          <a:xfrm rot="2700000" flipH="1" flipV="1">
            <a:off x="5573060" y="4705135"/>
            <a:ext cx="997616" cy="1005728"/>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cs typeface="+mn-ea"/>
              <a:sym typeface="+mn-lt"/>
            </a:endParaRPr>
          </a:p>
        </p:txBody>
      </p:sp>
      <p:sp>
        <p:nvSpPr>
          <p:cNvPr id="15" name="Bent Arrow 10"/>
          <p:cNvSpPr/>
          <p:nvPr/>
        </p:nvSpPr>
        <p:spPr>
          <a:xfrm rot="8100000" flipH="1" flipV="1">
            <a:off x="4111152" y="3321214"/>
            <a:ext cx="997616" cy="1005728"/>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cs typeface="+mn-ea"/>
              <a:sym typeface="+mn-lt"/>
            </a:endParaRPr>
          </a:p>
        </p:txBody>
      </p:sp>
      <p:sp>
        <p:nvSpPr>
          <p:cNvPr id="16" name="Text Placeholder 2"/>
          <p:cNvSpPr txBox="1"/>
          <p:nvPr/>
        </p:nvSpPr>
        <p:spPr>
          <a:xfrm>
            <a:off x="8271270" y="2138081"/>
            <a:ext cx="2995297" cy="96407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5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cs typeface="+mn-ea"/>
                <a:sym typeface="+mn-lt"/>
              </a:rPr>
              <a:t>输入标题</a:t>
            </a:r>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a:p>
            <a:pPr lvl="0" algn="l">
              <a:lnSpc>
                <a:spcPct val="150000"/>
              </a:lnSpc>
              <a:spcBef>
                <a:spcPts val="600"/>
              </a:spcBef>
            </a:pPr>
            <a:r>
              <a:rPr lang="zh-CN" altLang="en-US" sz="1400" dirty="0">
                <a:solidFill>
                  <a:prstClr val="black"/>
                </a:solidFill>
                <a:latin typeface="微软雅黑" panose="020B0503020204020204" pitchFamily="34" charset="-122"/>
                <a:ea typeface="微软雅黑" panose="020B0503020204020204" pitchFamily="34" charset="-122"/>
                <a:cs typeface="+mn-ea"/>
                <a:sym typeface="+mn-lt"/>
              </a:rPr>
              <a:t>点击添加主要文字内容点击添加主要文字内容点击添加主要文字内容点击添加主要文字内容</a:t>
            </a:r>
            <a:endParaRPr lang="zh-CN" altLang="en-US" sz="14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7" name="Text Placeholder 2"/>
          <p:cNvSpPr txBox="1"/>
          <p:nvPr/>
        </p:nvSpPr>
        <p:spPr>
          <a:xfrm>
            <a:off x="8271270" y="4336001"/>
            <a:ext cx="2995297" cy="96407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5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cs typeface="+mn-ea"/>
                <a:sym typeface="+mn-lt"/>
              </a:rPr>
              <a:t>输入标题</a:t>
            </a:r>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a:p>
            <a:pPr lvl="0" algn="l">
              <a:lnSpc>
                <a:spcPct val="150000"/>
              </a:lnSpc>
              <a:spcBef>
                <a:spcPts val="600"/>
              </a:spcBef>
            </a:pPr>
            <a:r>
              <a:rPr lang="zh-CN" altLang="en-US" sz="1400" dirty="0">
                <a:solidFill>
                  <a:prstClr val="black"/>
                </a:solidFill>
                <a:latin typeface="微软雅黑" panose="020B0503020204020204" pitchFamily="34" charset="-122"/>
                <a:ea typeface="微软雅黑" panose="020B0503020204020204" pitchFamily="34" charset="-122"/>
                <a:cs typeface="+mn-ea"/>
                <a:sym typeface="+mn-lt"/>
              </a:rPr>
              <a:t>点击添加主要文字内容点击添加主要文字内容点击添加主要文字内容点击添加主要文字内容</a:t>
            </a:r>
            <a:endParaRPr lang="zh-CN" altLang="en-US" sz="14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8" name="Text Placeholder 2"/>
          <p:cNvSpPr txBox="1"/>
          <p:nvPr/>
        </p:nvSpPr>
        <p:spPr>
          <a:xfrm>
            <a:off x="1006221" y="2138081"/>
            <a:ext cx="2995297" cy="96407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r">
              <a:lnSpc>
                <a:spcPct val="15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cs typeface="+mn-ea"/>
                <a:sym typeface="+mn-lt"/>
              </a:rPr>
              <a:t>输入标题</a:t>
            </a:r>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a:p>
            <a:pPr lvl="0" algn="r">
              <a:lnSpc>
                <a:spcPct val="150000"/>
              </a:lnSpc>
              <a:spcBef>
                <a:spcPts val="600"/>
              </a:spcBef>
            </a:pPr>
            <a:r>
              <a:rPr lang="zh-CN" altLang="en-US" sz="1400" dirty="0">
                <a:solidFill>
                  <a:prstClr val="black"/>
                </a:solidFill>
                <a:cs typeface="+mn-ea"/>
                <a:sym typeface="+mn-lt"/>
              </a:rPr>
              <a:t>点击添加主要文字内容点击添加主要文字内容点击添加主要文字内容点击添加主要文字内容</a:t>
            </a:r>
            <a:endParaRPr lang="zh-CN" altLang="en-US" sz="1400" dirty="0">
              <a:solidFill>
                <a:prstClr val="black"/>
              </a:solidFill>
              <a:cs typeface="+mn-ea"/>
              <a:sym typeface="+mn-lt"/>
            </a:endParaRPr>
          </a:p>
        </p:txBody>
      </p:sp>
      <p:sp>
        <p:nvSpPr>
          <p:cNvPr id="19" name="Text Placeholder 2"/>
          <p:cNvSpPr txBox="1"/>
          <p:nvPr/>
        </p:nvSpPr>
        <p:spPr>
          <a:xfrm>
            <a:off x="1041962" y="4320314"/>
            <a:ext cx="2995297" cy="96407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r">
              <a:lnSpc>
                <a:spcPct val="15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cs typeface="+mn-ea"/>
                <a:sym typeface="+mn-lt"/>
              </a:rPr>
              <a:t>输入标题</a:t>
            </a:r>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a:p>
            <a:pPr lvl="0" algn="r">
              <a:lnSpc>
                <a:spcPct val="150000"/>
              </a:lnSpc>
              <a:spcBef>
                <a:spcPts val="600"/>
              </a:spcBef>
            </a:pPr>
            <a:r>
              <a:rPr lang="zh-CN" altLang="en-US" sz="1400" dirty="0">
                <a:solidFill>
                  <a:prstClr val="black"/>
                </a:solidFill>
                <a:latin typeface="微软雅黑" panose="020B0503020204020204" pitchFamily="34" charset="-122"/>
                <a:ea typeface="微软雅黑" panose="020B0503020204020204" pitchFamily="34" charset="-122"/>
                <a:cs typeface="+mn-ea"/>
                <a:sym typeface="+mn-lt"/>
              </a:rPr>
              <a:t>点击添加主要文字内容点击添加主要文字内容点击添加主要文字内容点击添加主要文字内容</a:t>
            </a:r>
            <a:endParaRPr lang="zh-CN" altLang="en-US" sz="1400" dirty="0">
              <a:solidFill>
                <a:prstClr val="black"/>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en-US" sz="1400" dirty="0">
                <a:latin typeface="+mn-lt"/>
                <a:ea typeface="+mn-ea"/>
                <a:cs typeface="+mn-ea"/>
                <a:sym typeface="+mn-lt"/>
              </a:rPr>
              <a:t>. </a:t>
            </a:r>
            <a:endParaRPr lang="en-US" sz="1400" dirty="0">
              <a:solidFill>
                <a:schemeClr val="tx1">
                  <a:alpha val="60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2000">
        <p14:prism isContent="1"/>
      </p:transition>
    </mc:Choice>
    <mc:Fallback>
      <p:transition spd="slow" advTm="2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9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 presetClass="entr" presetSubtype="2" fill="hold" grpId="0" nodeType="withEffect" p14:presetBounceEnd="50000">
                                      <p:stCondLst>
                                        <p:cond delay="1900"/>
                                      </p:stCondLst>
                                      <p:childTnLst>
                                        <p:set>
                                          <p:cBhvr>
                                            <p:cTn id="9" dur="1" fill="hold">
                                              <p:stCondLst>
                                                <p:cond delay="0"/>
                                              </p:stCondLst>
                                            </p:cTn>
                                            <p:tgtEl>
                                              <p:spTgt spid="9"/>
                                            </p:tgtEl>
                                            <p:attrNameLst>
                                              <p:attrName>style.visibility</p:attrName>
                                            </p:attrNameLst>
                                          </p:cBhvr>
                                          <p:to>
                                            <p:strVal val="visible"/>
                                          </p:to>
                                        </p:set>
                                        <p:anim calcmode="lin" valueType="num" p14:bounceEnd="50000">
                                          <p:cBhvr additive="base">
                                            <p:cTn id="10"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11" dur="10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50000">
                                      <p:stCondLst>
                                        <p:cond delay="1700"/>
                                      </p:stCondLst>
                                      <p:childTnLst>
                                        <p:set>
                                          <p:cBhvr>
                                            <p:cTn id="13" dur="1" fill="hold">
                                              <p:stCondLst>
                                                <p:cond delay="0"/>
                                              </p:stCondLst>
                                            </p:cTn>
                                            <p:tgtEl>
                                              <p:spTgt spid="10"/>
                                            </p:tgtEl>
                                            <p:attrNameLst>
                                              <p:attrName>style.visibility</p:attrName>
                                            </p:attrNameLst>
                                          </p:cBhvr>
                                          <p:to>
                                            <p:strVal val="visible"/>
                                          </p:to>
                                        </p:set>
                                        <p:anim calcmode="lin" valueType="num" p14:bounceEnd="50000">
                                          <p:cBhvr additive="base">
                                            <p:cTn id="14" dur="1000" fill="hold"/>
                                            <p:tgtEl>
                                              <p:spTgt spid="10"/>
                                            </p:tgtEl>
                                            <p:attrNameLst>
                                              <p:attrName>ppt_x</p:attrName>
                                            </p:attrNameLst>
                                          </p:cBhvr>
                                          <p:tavLst>
                                            <p:tav tm="0">
                                              <p:val>
                                                <p:strVal val="1+#ppt_w/2"/>
                                              </p:val>
                                            </p:tav>
                                            <p:tav tm="100000">
                                              <p:val>
                                                <p:strVal val="#ppt_x"/>
                                              </p:val>
                                            </p:tav>
                                          </p:tavLst>
                                        </p:anim>
                                        <p:anim calcmode="lin" valueType="num" p14:bounceEnd="50000">
                                          <p:cBhvr additive="base">
                                            <p:cTn id="15" dur="10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14:presetBounceEnd="50000">
                                      <p:stCondLst>
                                        <p:cond delay="1500"/>
                                      </p:stCondLst>
                                      <p:childTnLst>
                                        <p:set>
                                          <p:cBhvr>
                                            <p:cTn id="17" dur="1" fill="hold">
                                              <p:stCondLst>
                                                <p:cond delay="0"/>
                                              </p:stCondLst>
                                            </p:cTn>
                                            <p:tgtEl>
                                              <p:spTgt spid="11"/>
                                            </p:tgtEl>
                                            <p:attrNameLst>
                                              <p:attrName>style.visibility</p:attrName>
                                            </p:attrNameLst>
                                          </p:cBhvr>
                                          <p:to>
                                            <p:strVal val="visible"/>
                                          </p:to>
                                        </p:set>
                                        <p:anim calcmode="lin" valueType="num" p14:bounceEnd="50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50000">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14:presetBounceEnd="50000">
                                      <p:stCondLst>
                                        <p:cond delay="2100"/>
                                      </p:stCondLst>
                                      <p:childTnLst>
                                        <p:set>
                                          <p:cBhvr>
                                            <p:cTn id="21" dur="1" fill="hold">
                                              <p:stCondLst>
                                                <p:cond delay="0"/>
                                              </p:stCondLst>
                                            </p:cTn>
                                            <p:tgtEl>
                                              <p:spTgt spid="12"/>
                                            </p:tgtEl>
                                            <p:attrNameLst>
                                              <p:attrName>style.visibility</p:attrName>
                                            </p:attrNameLst>
                                          </p:cBhvr>
                                          <p:to>
                                            <p:strVal val="visible"/>
                                          </p:to>
                                        </p:set>
                                        <p:anim calcmode="lin" valueType="num" p14:bounceEnd="50000">
                                          <p:cBhvr additive="base">
                                            <p:cTn id="22" dur="10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23" dur="1000" fill="hold"/>
                                            <p:tgtEl>
                                              <p:spTgt spid="12"/>
                                            </p:tgtEl>
                                            <p:attrNameLst>
                                              <p:attrName>ppt_y</p:attrName>
                                            </p:attrNameLst>
                                          </p:cBhvr>
                                          <p:tavLst>
                                            <p:tav tm="0">
                                              <p:val>
                                                <p:strVal val="#ppt_y"/>
                                              </p:val>
                                            </p:tav>
                                            <p:tav tm="100000">
                                              <p:val>
                                                <p:strVal val="#ppt_y"/>
                                              </p:val>
                                            </p:tav>
                                          </p:tavLst>
                                        </p:anim>
                                      </p:childTnLst>
                                    </p:cTn>
                                  </p:par>
                                  <p:par>
                                    <p:cTn id="24" presetID="22" presetClass="entr" presetSubtype="4" fill="hold" grpId="0" nodeType="withEffect">
                                      <p:stCondLst>
                                        <p:cond delay="90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9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90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 presetClass="entr" presetSubtype="2" fill="hold" grpId="0" nodeType="withEffect" p14:presetBounceEnd="50000">
                                      <p:stCondLst>
                                        <p:cond delay="2100"/>
                                      </p:stCondLst>
                                      <p:childTnLst>
                                        <p:set>
                                          <p:cBhvr>
                                            <p:cTn id="34" dur="1" fill="hold">
                                              <p:stCondLst>
                                                <p:cond delay="0"/>
                                              </p:stCondLst>
                                            </p:cTn>
                                            <p:tgtEl>
                                              <p:spTgt spid="16"/>
                                            </p:tgtEl>
                                            <p:attrNameLst>
                                              <p:attrName>style.visibility</p:attrName>
                                            </p:attrNameLst>
                                          </p:cBhvr>
                                          <p:to>
                                            <p:strVal val="visible"/>
                                          </p:to>
                                        </p:set>
                                        <p:anim calcmode="lin" valueType="num" p14:bounceEnd="50000">
                                          <p:cBhvr additive="base">
                                            <p:cTn id="35" dur="15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36" dur="1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50000">
                                      <p:stCondLst>
                                        <p:cond delay="2100"/>
                                      </p:stCondLst>
                                      <p:childTnLst>
                                        <p:set>
                                          <p:cBhvr>
                                            <p:cTn id="38" dur="1" fill="hold">
                                              <p:stCondLst>
                                                <p:cond delay="0"/>
                                              </p:stCondLst>
                                            </p:cTn>
                                            <p:tgtEl>
                                              <p:spTgt spid="17"/>
                                            </p:tgtEl>
                                            <p:attrNameLst>
                                              <p:attrName>style.visibility</p:attrName>
                                            </p:attrNameLst>
                                          </p:cBhvr>
                                          <p:to>
                                            <p:strVal val="visible"/>
                                          </p:to>
                                        </p:set>
                                        <p:anim calcmode="lin" valueType="num" p14:bounceEnd="50000">
                                          <p:cBhvr additive="base">
                                            <p:cTn id="39" dur="1500" fill="hold"/>
                                            <p:tgtEl>
                                              <p:spTgt spid="17"/>
                                            </p:tgtEl>
                                            <p:attrNameLst>
                                              <p:attrName>ppt_x</p:attrName>
                                            </p:attrNameLst>
                                          </p:cBhvr>
                                          <p:tavLst>
                                            <p:tav tm="0">
                                              <p:val>
                                                <p:strVal val="1+#ppt_w/2"/>
                                              </p:val>
                                            </p:tav>
                                            <p:tav tm="100000">
                                              <p:val>
                                                <p:strVal val="#ppt_x"/>
                                              </p:val>
                                            </p:tav>
                                          </p:tavLst>
                                        </p:anim>
                                        <p:anim calcmode="lin" valueType="num" p14:bounceEnd="50000">
                                          <p:cBhvr additive="base">
                                            <p:cTn id="40" dur="15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50000">
                                      <p:stCondLst>
                                        <p:cond delay="2100"/>
                                      </p:stCondLst>
                                      <p:childTnLst>
                                        <p:set>
                                          <p:cBhvr>
                                            <p:cTn id="42" dur="1" fill="hold">
                                              <p:stCondLst>
                                                <p:cond delay="0"/>
                                              </p:stCondLst>
                                            </p:cTn>
                                            <p:tgtEl>
                                              <p:spTgt spid="18"/>
                                            </p:tgtEl>
                                            <p:attrNameLst>
                                              <p:attrName>style.visibility</p:attrName>
                                            </p:attrNameLst>
                                          </p:cBhvr>
                                          <p:to>
                                            <p:strVal val="visible"/>
                                          </p:to>
                                        </p:set>
                                        <p:anim calcmode="lin" valueType="num" p14:bounceEnd="50000">
                                          <p:cBhvr additive="base">
                                            <p:cTn id="43" dur="1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44" dur="1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50000">
                                      <p:stCondLst>
                                        <p:cond delay="2100"/>
                                      </p:stCondLst>
                                      <p:childTnLst>
                                        <p:set>
                                          <p:cBhvr>
                                            <p:cTn id="46" dur="1" fill="hold">
                                              <p:stCondLst>
                                                <p:cond delay="0"/>
                                              </p:stCondLst>
                                            </p:cTn>
                                            <p:tgtEl>
                                              <p:spTgt spid="19"/>
                                            </p:tgtEl>
                                            <p:attrNameLst>
                                              <p:attrName>style.visibility</p:attrName>
                                            </p:attrNameLst>
                                          </p:cBhvr>
                                          <p:to>
                                            <p:strVal val="visible"/>
                                          </p:to>
                                        </p:set>
                                        <p:anim calcmode="lin" valueType="num" p14:bounceEnd="50000">
                                          <p:cBhvr additive="base">
                                            <p:cTn id="47" dur="15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48"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p:bldP spid="17" grpId="0"/>
          <p:bldP spid="18"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9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 presetClass="entr" presetSubtype="2" fill="hold" grpId="0" nodeType="withEffect">
                                      <p:stCondLst>
                                        <p:cond delay="19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1+#ppt_w/2"/>
                                              </p:val>
                                            </p:tav>
                                            <p:tav tm="100000">
                                              <p:val>
                                                <p:strVal val="#ppt_x"/>
                                              </p:val>
                                            </p:tav>
                                          </p:tavLst>
                                        </p:anim>
                                        <p:anim calcmode="lin" valueType="num">
                                          <p:cBhvr additive="base">
                                            <p:cTn id="11" dur="10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17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1+#ppt_w/2"/>
                                              </p:val>
                                            </p:tav>
                                            <p:tav tm="100000">
                                              <p:val>
                                                <p:strVal val="#ppt_x"/>
                                              </p:val>
                                            </p:tav>
                                          </p:tavLst>
                                        </p:anim>
                                        <p:anim calcmode="lin" valueType="num">
                                          <p:cBhvr additive="base">
                                            <p:cTn id="15" dur="10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15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210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1000" fill="hold"/>
                                            <p:tgtEl>
                                              <p:spTgt spid="12"/>
                                            </p:tgtEl>
                                            <p:attrNameLst>
                                              <p:attrName>ppt_x</p:attrName>
                                            </p:attrNameLst>
                                          </p:cBhvr>
                                          <p:tavLst>
                                            <p:tav tm="0">
                                              <p:val>
                                                <p:strVal val="0-#ppt_w/2"/>
                                              </p:val>
                                            </p:tav>
                                            <p:tav tm="100000">
                                              <p:val>
                                                <p:strVal val="#ppt_x"/>
                                              </p:val>
                                            </p:tav>
                                          </p:tavLst>
                                        </p:anim>
                                        <p:anim calcmode="lin" valueType="num">
                                          <p:cBhvr additive="base">
                                            <p:cTn id="23" dur="1000" fill="hold"/>
                                            <p:tgtEl>
                                              <p:spTgt spid="12"/>
                                            </p:tgtEl>
                                            <p:attrNameLst>
                                              <p:attrName>ppt_y</p:attrName>
                                            </p:attrNameLst>
                                          </p:cBhvr>
                                          <p:tavLst>
                                            <p:tav tm="0">
                                              <p:val>
                                                <p:strVal val="#ppt_y"/>
                                              </p:val>
                                            </p:tav>
                                            <p:tav tm="100000">
                                              <p:val>
                                                <p:strVal val="#ppt_y"/>
                                              </p:val>
                                            </p:tav>
                                          </p:tavLst>
                                        </p:anim>
                                      </p:childTnLst>
                                    </p:cTn>
                                  </p:par>
                                  <p:par>
                                    <p:cTn id="24" presetID="22" presetClass="entr" presetSubtype="4" fill="hold" grpId="0" nodeType="withEffect">
                                      <p:stCondLst>
                                        <p:cond delay="90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9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90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 presetClass="entr" presetSubtype="2" fill="hold" grpId="0" nodeType="withEffect">
                                      <p:stCondLst>
                                        <p:cond delay="21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500" fill="hold"/>
                                            <p:tgtEl>
                                              <p:spTgt spid="16"/>
                                            </p:tgtEl>
                                            <p:attrNameLst>
                                              <p:attrName>ppt_x</p:attrName>
                                            </p:attrNameLst>
                                          </p:cBhvr>
                                          <p:tavLst>
                                            <p:tav tm="0">
                                              <p:val>
                                                <p:strVal val="1+#ppt_w/2"/>
                                              </p:val>
                                            </p:tav>
                                            <p:tav tm="100000">
                                              <p:val>
                                                <p:strVal val="#ppt_x"/>
                                              </p:val>
                                            </p:tav>
                                          </p:tavLst>
                                        </p:anim>
                                        <p:anim calcmode="lin" valueType="num">
                                          <p:cBhvr additive="base">
                                            <p:cTn id="36" dur="1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1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500" fill="hold"/>
                                            <p:tgtEl>
                                              <p:spTgt spid="17"/>
                                            </p:tgtEl>
                                            <p:attrNameLst>
                                              <p:attrName>ppt_x</p:attrName>
                                            </p:attrNameLst>
                                          </p:cBhvr>
                                          <p:tavLst>
                                            <p:tav tm="0">
                                              <p:val>
                                                <p:strVal val="1+#ppt_w/2"/>
                                              </p:val>
                                            </p:tav>
                                            <p:tav tm="100000">
                                              <p:val>
                                                <p:strVal val="#ppt_x"/>
                                              </p:val>
                                            </p:tav>
                                          </p:tavLst>
                                        </p:anim>
                                        <p:anim calcmode="lin" valueType="num">
                                          <p:cBhvr additive="base">
                                            <p:cTn id="40" dur="15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1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500" fill="hold"/>
                                            <p:tgtEl>
                                              <p:spTgt spid="18"/>
                                            </p:tgtEl>
                                            <p:attrNameLst>
                                              <p:attrName>ppt_x</p:attrName>
                                            </p:attrNameLst>
                                          </p:cBhvr>
                                          <p:tavLst>
                                            <p:tav tm="0">
                                              <p:val>
                                                <p:strVal val="0-#ppt_w/2"/>
                                              </p:val>
                                            </p:tav>
                                            <p:tav tm="100000">
                                              <p:val>
                                                <p:strVal val="#ppt_x"/>
                                              </p:val>
                                            </p:tav>
                                          </p:tavLst>
                                        </p:anim>
                                        <p:anim calcmode="lin" valueType="num">
                                          <p:cBhvr additive="base">
                                            <p:cTn id="44" dur="1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1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500" fill="hold"/>
                                            <p:tgtEl>
                                              <p:spTgt spid="19"/>
                                            </p:tgtEl>
                                            <p:attrNameLst>
                                              <p:attrName>ppt_x</p:attrName>
                                            </p:attrNameLst>
                                          </p:cBhvr>
                                          <p:tavLst>
                                            <p:tav tm="0">
                                              <p:val>
                                                <p:strVal val="0-#ppt_w/2"/>
                                              </p:val>
                                            </p:tav>
                                            <p:tav tm="100000">
                                              <p:val>
                                                <p:strVal val="#ppt_x"/>
                                              </p:val>
                                            </p:tav>
                                          </p:tavLst>
                                        </p:anim>
                                        <p:anim calcmode="lin" valueType="num">
                                          <p:cBhvr additive="base">
                                            <p:cTn id="48"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p:bldP spid="17" grpId="0"/>
          <p:bldP spid="18" grpId="0"/>
          <p:bldP spid="19"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a:solidFill>
                    <a:srgbClr val="659586"/>
                  </a:solidFill>
                  <a:cs typeface="+mn-ea"/>
                  <a:sym typeface="+mn-lt"/>
                </a:rPr>
                <a:t>规划展望</a:t>
              </a:r>
              <a:endParaRPr lang="zh-CN" altLang="en-US" sz="3200" b="1" dirty="0">
                <a:solidFill>
                  <a:srgbClr val="659586"/>
                </a:solidFill>
                <a:cs typeface="+mn-ea"/>
                <a:sym typeface="+mn-lt"/>
              </a:endParaRPr>
            </a:p>
          </p:txBody>
        </p:sp>
      </p:grpSp>
      <p:grpSp>
        <p:nvGrpSpPr>
          <p:cNvPr id="8" name="Group 32"/>
          <p:cNvGrpSpPr/>
          <p:nvPr/>
        </p:nvGrpSpPr>
        <p:grpSpPr>
          <a:xfrm>
            <a:off x="6078047" y="1859293"/>
            <a:ext cx="325400" cy="5000433"/>
            <a:chOff x="6078047" y="1859293"/>
            <a:chExt cx="325400" cy="5000433"/>
          </a:xfrm>
          <a:solidFill>
            <a:srgbClr val="C3D7D3"/>
          </a:solidFill>
        </p:grpSpPr>
        <p:sp>
          <p:nvSpPr>
            <p:cNvPr id="9" name="Freeform 5"/>
            <p:cNvSpPr/>
            <p:nvPr/>
          </p:nvSpPr>
          <p:spPr bwMode="auto">
            <a:xfrm>
              <a:off x="6078047" y="1859293"/>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10" name="Freeform 5"/>
            <p:cNvSpPr/>
            <p:nvPr/>
          </p:nvSpPr>
          <p:spPr bwMode="auto">
            <a:xfrm>
              <a:off x="6078047" y="3554111"/>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11" name="Group 31"/>
          <p:cNvGrpSpPr/>
          <p:nvPr/>
        </p:nvGrpSpPr>
        <p:grpSpPr>
          <a:xfrm>
            <a:off x="6078047" y="1698209"/>
            <a:ext cx="1177654" cy="641823"/>
            <a:chOff x="6078047" y="1698209"/>
            <a:chExt cx="1177654" cy="641823"/>
          </a:xfrm>
          <a:solidFill>
            <a:srgbClr val="659586"/>
          </a:solidFill>
        </p:grpSpPr>
        <p:sp>
          <p:nvSpPr>
            <p:cNvPr id="12" name="Freeform 7"/>
            <p:cNvSpPr/>
            <p:nvPr/>
          </p:nvSpPr>
          <p:spPr bwMode="auto">
            <a:xfrm>
              <a:off x="6078047" y="1859293"/>
              <a:ext cx="830331" cy="32540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13" name="Freeform 9"/>
            <p:cNvSpPr/>
            <p:nvPr/>
          </p:nvSpPr>
          <p:spPr bwMode="auto">
            <a:xfrm>
              <a:off x="6907860" y="1698209"/>
              <a:ext cx="347841" cy="641823"/>
            </a:xfrm>
            <a:custGeom>
              <a:avLst/>
              <a:gdLst>
                <a:gd name="T0" fmla="*/ 310 w 310"/>
                <a:gd name="T1" fmla="*/ 286 h 572"/>
                <a:gd name="T2" fmla="*/ 0 w 310"/>
                <a:gd name="T3" fmla="*/ 0 h 572"/>
                <a:gd name="T4" fmla="*/ 0 w 310"/>
                <a:gd name="T5" fmla="*/ 286 h 572"/>
                <a:gd name="T6" fmla="*/ 0 w 310"/>
                <a:gd name="T7" fmla="*/ 572 h 572"/>
                <a:gd name="T8" fmla="*/ 310 w 310"/>
                <a:gd name="T9" fmla="*/ 286 h 572"/>
              </a:gdLst>
              <a:ahLst/>
              <a:cxnLst>
                <a:cxn ang="0">
                  <a:pos x="T0" y="T1"/>
                </a:cxn>
                <a:cxn ang="0">
                  <a:pos x="T2" y="T3"/>
                </a:cxn>
                <a:cxn ang="0">
                  <a:pos x="T4" y="T5"/>
                </a:cxn>
                <a:cxn ang="0">
                  <a:pos x="T6" y="T7"/>
                </a:cxn>
                <a:cxn ang="0">
                  <a:pos x="T8" y="T9"/>
                </a:cxn>
              </a:cxnLst>
              <a:rect l="0" t="0" r="r" b="b"/>
              <a:pathLst>
                <a:path w="310" h="572">
                  <a:moveTo>
                    <a:pt x="310" y="286"/>
                  </a:moveTo>
                  <a:lnTo>
                    <a:pt x="0" y="0"/>
                  </a:lnTo>
                  <a:lnTo>
                    <a:pt x="0" y="286"/>
                  </a:lnTo>
                  <a:lnTo>
                    <a:pt x="0" y="572"/>
                  </a:lnTo>
                  <a:lnTo>
                    <a:pt x="310" y="286"/>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sp>
        <p:nvSpPr>
          <p:cNvPr id="14" name="Freeform 18"/>
          <p:cNvSpPr/>
          <p:nvPr/>
        </p:nvSpPr>
        <p:spPr bwMode="auto">
          <a:xfrm>
            <a:off x="4899875" y="2393892"/>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grpSp>
        <p:nvGrpSpPr>
          <p:cNvPr id="15" name="Group 36"/>
          <p:cNvGrpSpPr/>
          <p:nvPr/>
        </p:nvGrpSpPr>
        <p:grpSpPr>
          <a:xfrm>
            <a:off x="6475260" y="3892789"/>
            <a:ext cx="326522" cy="2966937"/>
            <a:chOff x="6475260" y="3892789"/>
            <a:chExt cx="326522" cy="2966937"/>
          </a:xfrm>
          <a:solidFill>
            <a:srgbClr val="C3D7D3"/>
          </a:solidFill>
        </p:grpSpPr>
        <p:sp>
          <p:nvSpPr>
            <p:cNvPr id="16" name="Freeform 21"/>
            <p:cNvSpPr/>
            <p:nvPr/>
          </p:nvSpPr>
          <p:spPr bwMode="auto">
            <a:xfrm>
              <a:off x="6475260" y="3892789"/>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17" name="Freeform 21"/>
            <p:cNvSpPr/>
            <p:nvPr/>
          </p:nvSpPr>
          <p:spPr bwMode="auto">
            <a:xfrm>
              <a:off x="6475260" y="4611100"/>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18" name="Group 33"/>
          <p:cNvGrpSpPr/>
          <p:nvPr/>
        </p:nvGrpSpPr>
        <p:grpSpPr>
          <a:xfrm>
            <a:off x="5680835" y="2873577"/>
            <a:ext cx="325400" cy="3992819"/>
            <a:chOff x="5680835" y="2873577"/>
            <a:chExt cx="325400" cy="3992819"/>
          </a:xfrm>
          <a:solidFill>
            <a:srgbClr val="C3D7D3"/>
          </a:solidFill>
        </p:grpSpPr>
        <p:sp>
          <p:nvSpPr>
            <p:cNvPr id="19" name="Freeform 13"/>
            <p:cNvSpPr/>
            <p:nvPr/>
          </p:nvSpPr>
          <p:spPr bwMode="auto">
            <a:xfrm>
              <a:off x="5680835" y="2873577"/>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20" name="Freeform 13"/>
            <p:cNvSpPr/>
            <p:nvPr/>
          </p:nvSpPr>
          <p:spPr bwMode="auto">
            <a:xfrm>
              <a:off x="5680835" y="4256463"/>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21" name="Group 30"/>
          <p:cNvGrpSpPr/>
          <p:nvPr/>
        </p:nvGrpSpPr>
        <p:grpSpPr>
          <a:xfrm>
            <a:off x="5283622" y="4903226"/>
            <a:ext cx="325400" cy="1956500"/>
            <a:chOff x="5283622" y="4903226"/>
            <a:chExt cx="325400" cy="1956500"/>
          </a:xfrm>
          <a:solidFill>
            <a:srgbClr val="C3D7D3"/>
          </a:solidFill>
        </p:grpSpPr>
        <p:sp>
          <p:nvSpPr>
            <p:cNvPr id="22" name="Freeform 29"/>
            <p:cNvSpPr/>
            <p:nvPr/>
          </p:nvSpPr>
          <p:spPr bwMode="auto">
            <a:xfrm>
              <a:off x="5283622" y="4903226"/>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23" name="Freeform 29"/>
            <p:cNvSpPr/>
            <p:nvPr/>
          </p:nvSpPr>
          <p:spPr bwMode="auto">
            <a:xfrm>
              <a:off x="5283622" y="5254045"/>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24" name="Group 34"/>
          <p:cNvGrpSpPr/>
          <p:nvPr/>
        </p:nvGrpSpPr>
        <p:grpSpPr>
          <a:xfrm>
            <a:off x="4899875" y="2711455"/>
            <a:ext cx="1106360" cy="642946"/>
            <a:chOff x="4899875" y="2711455"/>
            <a:chExt cx="1106360" cy="642946"/>
          </a:xfrm>
          <a:solidFill>
            <a:srgbClr val="659586"/>
          </a:solidFill>
        </p:grpSpPr>
        <p:sp>
          <p:nvSpPr>
            <p:cNvPr id="25" name="Freeform 15"/>
            <p:cNvSpPr/>
            <p:nvPr/>
          </p:nvSpPr>
          <p:spPr bwMode="auto">
            <a:xfrm>
              <a:off x="5211810" y="2873577"/>
              <a:ext cx="794425" cy="326522"/>
            </a:xfrm>
            <a:custGeom>
              <a:avLst/>
              <a:gdLst>
                <a:gd name="T0" fmla="*/ 0 w 708"/>
                <a:gd name="T1" fmla="*/ 291 h 291"/>
                <a:gd name="T2" fmla="*/ 708 w 708"/>
                <a:gd name="T3" fmla="*/ 291 h 291"/>
                <a:gd name="T4" fmla="*/ 418 w 708"/>
                <a:gd name="T5" fmla="*/ 0 h 291"/>
                <a:gd name="T6" fmla="*/ 0 w 708"/>
                <a:gd name="T7" fmla="*/ 0 h 291"/>
                <a:gd name="T8" fmla="*/ 0 w 708"/>
                <a:gd name="T9" fmla="*/ 291 h 291"/>
              </a:gdLst>
              <a:ahLst/>
              <a:cxnLst>
                <a:cxn ang="0">
                  <a:pos x="T0" y="T1"/>
                </a:cxn>
                <a:cxn ang="0">
                  <a:pos x="T2" y="T3"/>
                </a:cxn>
                <a:cxn ang="0">
                  <a:pos x="T4" y="T5"/>
                </a:cxn>
                <a:cxn ang="0">
                  <a:pos x="T6" y="T7"/>
                </a:cxn>
                <a:cxn ang="0">
                  <a:pos x="T8" y="T9"/>
                </a:cxn>
              </a:cxnLst>
              <a:rect l="0" t="0" r="r" b="b"/>
              <a:pathLst>
                <a:path w="708" h="291">
                  <a:moveTo>
                    <a:pt x="0" y="291"/>
                  </a:moveTo>
                  <a:lnTo>
                    <a:pt x="708" y="291"/>
                  </a:lnTo>
                  <a:lnTo>
                    <a:pt x="418" y="0"/>
                  </a:lnTo>
                  <a:lnTo>
                    <a:pt x="0" y="0"/>
                  </a:lnTo>
                  <a:lnTo>
                    <a:pt x="0" y="291"/>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26" name="Freeform 17"/>
            <p:cNvSpPr/>
            <p:nvPr/>
          </p:nvSpPr>
          <p:spPr bwMode="auto">
            <a:xfrm>
              <a:off x="4899875" y="2711455"/>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27" name="Group 37"/>
          <p:cNvGrpSpPr/>
          <p:nvPr/>
        </p:nvGrpSpPr>
        <p:grpSpPr>
          <a:xfrm>
            <a:off x="4663118" y="4740194"/>
            <a:ext cx="945904" cy="641823"/>
            <a:chOff x="4663118" y="4740194"/>
            <a:chExt cx="945904" cy="641823"/>
          </a:xfrm>
          <a:solidFill>
            <a:srgbClr val="659586"/>
          </a:solidFill>
        </p:grpSpPr>
        <p:sp>
          <p:nvSpPr>
            <p:cNvPr id="28" name="Freeform 31"/>
            <p:cNvSpPr/>
            <p:nvPr/>
          </p:nvSpPr>
          <p:spPr bwMode="auto">
            <a:xfrm>
              <a:off x="4975053" y="4903226"/>
              <a:ext cx="633969" cy="325400"/>
            </a:xfrm>
            <a:custGeom>
              <a:avLst/>
              <a:gdLst>
                <a:gd name="T0" fmla="*/ 0 w 565"/>
                <a:gd name="T1" fmla="*/ 290 h 290"/>
                <a:gd name="T2" fmla="*/ 565 w 565"/>
                <a:gd name="T3" fmla="*/ 290 h 290"/>
                <a:gd name="T4" fmla="*/ 275 w 565"/>
                <a:gd name="T5" fmla="*/ 0 h 290"/>
                <a:gd name="T6" fmla="*/ 0 w 565"/>
                <a:gd name="T7" fmla="*/ 0 h 290"/>
                <a:gd name="T8" fmla="*/ 0 w 565"/>
                <a:gd name="T9" fmla="*/ 290 h 290"/>
              </a:gdLst>
              <a:ahLst/>
              <a:cxnLst>
                <a:cxn ang="0">
                  <a:pos x="T0" y="T1"/>
                </a:cxn>
                <a:cxn ang="0">
                  <a:pos x="T2" y="T3"/>
                </a:cxn>
                <a:cxn ang="0">
                  <a:pos x="T4" y="T5"/>
                </a:cxn>
                <a:cxn ang="0">
                  <a:pos x="T6" y="T7"/>
                </a:cxn>
                <a:cxn ang="0">
                  <a:pos x="T8" y="T9"/>
                </a:cxn>
              </a:cxnLst>
              <a:rect l="0" t="0" r="r" b="b"/>
              <a:pathLst>
                <a:path w="565" h="290">
                  <a:moveTo>
                    <a:pt x="0" y="290"/>
                  </a:moveTo>
                  <a:lnTo>
                    <a:pt x="565" y="290"/>
                  </a:lnTo>
                  <a:lnTo>
                    <a:pt x="275" y="0"/>
                  </a:lnTo>
                  <a:lnTo>
                    <a:pt x="0" y="0"/>
                  </a:lnTo>
                  <a:lnTo>
                    <a:pt x="0" y="290"/>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29" name="Freeform 33"/>
            <p:cNvSpPr/>
            <p:nvPr/>
          </p:nvSpPr>
          <p:spPr bwMode="auto">
            <a:xfrm>
              <a:off x="4663118" y="4740194"/>
              <a:ext cx="352330" cy="641823"/>
            </a:xfrm>
            <a:custGeom>
              <a:avLst/>
              <a:gdLst>
                <a:gd name="T0" fmla="*/ 0 w 314"/>
                <a:gd name="T1" fmla="*/ 286 h 572"/>
                <a:gd name="T2" fmla="*/ 314 w 314"/>
                <a:gd name="T3" fmla="*/ 0 h 572"/>
                <a:gd name="T4" fmla="*/ 314 w 314"/>
                <a:gd name="T5" fmla="*/ 286 h 572"/>
                <a:gd name="T6" fmla="*/ 314 w 314"/>
                <a:gd name="T7" fmla="*/ 572 h 572"/>
                <a:gd name="T8" fmla="*/ 0 w 314"/>
                <a:gd name="T9" fmla="*/ 286 h 572"/>
              </a:gdLst>
              <a:ahLst/>
              <a:cxnLst>
                <a:cxn ang="0">
                  <a:pos x="T0" y="T1"/>
                </a:cxn>
                <a:cxn ang="0">
                  <a:pos x="T2" y="T3"/>
                </a:cxn>
                <a:cxn ang="0">
                  <a:pos x="T4" y="T5"/>
                </a:cxn>
                <a:cxn ang="0">
                  <a:pos x="T6" y="T7"/>
                </a:cxn>
                <a:cxn ang="0">
                  <a:pos x="T8" y="T9"/>
                </a:cxn>
              </a:cxnLst>
              <a:rect l="0" t="0" r="r" b="b"/>
              <a:pathLst>
                <a:path w="314" h="572">
                  <a:moveTo>
                    <a:pt x="0" y="286"/>
                  </a:moveTo>
                  <a:lnTo>
                    <a:pt x="314" y="0"/>
                  </a:lnTo>
                  <a:lnTo>
                    <a:pt x="314" y="286"/>
                  </a:lnTo>
                  <a:lnTo>
                    <a:pt x="314" y="572"/>
                  </a:lnTo>
                  <a:lnTo>
                    <a:pt x="0" y="286"/>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grpSp>
        <p:nvGrpSpPr>
          <p:cNvPr id="30" name="Group 35"/>
          <p:cNvGrpSpPr/>
          <p:nvPr/>
        </p:nvGrpSpPr>
        <p:grpSpPr>
          <a:xfrm>
            <a:off x="6475260" y="3725824"/>
            <a:ext cx="1049135" cy="642946"/>
            <a:chOff x="6475260" y="3725824"/>
            <a:chExt cx="1049135" cy="642946"/>
          </a:xfrm>
          <a:solidFill>
            <a:srgbClr val="659586"/>
          </a:solidFill>
        </p:grpSpPr>
        <p:sp>
          <p:nvSpPr>
            <p:cNvPr id="31" name="Freeform 23"/>
            <p:cNvSpPr/>
            <p:nvPr/>
          </p:nvSpPr>
          <p:spPr bwMode="auto">
            <a:xfrm>
              <a:off x="6475260" y="3892789"/>
              <a:ext cx="732711" cy="326522"/>
            </a:xfrm>
            <a:custGeom>
              <a:avLst/>
              <a:gdLst>
                <a:gd name="T0" fmla="*/ 653 w 653"/>
                <a:gd name="T1" fmla="*/ 291 h 291"/>
                <a:gd name="T2" fmla="*/ 0 w 653"/>
                <a:gd name="T3" fmla="*/ 291 h 291"/>
                <a:gd name="T4" fmla="*/ 291 w 653"/>
                <a:gd name="T5" fmla="*/ 0 h 291"/>
                <a:gd name="T6" fmla="*/ 653 w 653"/>
                <a:gd name="T7" fmla="*/ 0 h 291"/>
                <a:gd name="T8" fmla="*/ 653 w 653"/>
                <a:gd name="T9" fmla="*/ 291 h 291"/>
              </a:gdLst>
              <a:ahLst/>
              <a:cxnLst>
                <a:cxn ang="0">
                  <a:pos x="T0" y="T1"/>
                </a:cxn>
                <a:cxn ang="0">
                  <a:pos x="T2" y="T3"/>
                </a:cxn>
                <a:cxn ang="0">
                  <a:pos x="T4" y="T5"/>
                </a:cxn>
                <a:cxn ang="0">
                  <a:pos x="T6" y="T7"/>
                </a:cxn>
                <a:cxn ang="0">
                  <a:pos x="T8" y="T9"/>
                </a:cxn>
              </a:cxnLst>
              <a:rect l="0" t="0" r="r" b="b"/>
              <a:pathLst>
                <a:path w="653" h="291">
                  <a:moveTo>
                    <a:pt x="653" y="291"/>
                  </a:moveTo>
                  <a:lnTo>
                    <a:pt x="0" y="291"/>
                  </a:lnTo>
                  <a:lnTo>
                    <a:pt x="291" y="0"/>
                  </a:lnTo>
                  <a:lnTo>
                    <a:pt x="653" y="0"/>
                  </a:lnTo>
                  <a:lnTo>
                    <a:pt x="653" y="291"/>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sp>
          <p:nvSpPr>
            <p:cNvPr id="32" name="Freeform 25"/>
            <p:cNvSpPr/>
            <p:nvPr/>
          </p:nvSpPr>
          <p:spPr bwMode="auto">
            <a:xfrm>
              <a:off x="7172065" y="3725824"/>
              <a:ext cx="352330" cy="642946"/>
            </a:xfrm>
            <a:custGeom>
              <a:avLst/>
              <a:gdLst>
                <a:gd name="T0" fmla="*/ 314 w 314"/>
                <a:gd name="T1" fmla="*/ 286 h 573"/>
                <a:gd name="T2" fmla="*/ 0 w 314"/>
                <a:gd name="T3" fmla="*/ 0 h 573"/>
                <a:gd name="T4" fmla="*/ 0 w 314"/>
                <a:gd name="T5" fmla="*/ 286 h 573"/>
                <a:gd name="T6" fmla="*/ 0 w 314"/>
                <a:gd name="T7" fmla="*/ 573 h 573"/>
                <a:gd name="T8" fmla="*/ 314 w 314"/>
                <a:gd name="T9" fmla="*/ 286 h 573"/>
              </a:gdLst>
              <a:ahLst/>
              <a:cxnLst>
                <a:cxn ang="0">
                  <a:pos x="T0" y="T1"/>
                </a:cxn>
                <a:cxn ang="0">
                  <a:pos x="T2" y="T3"/>
                </a:cxn>
                <a:cxn ang="0">
                  <a:pos x="T4" y="T5"/>
                </a:cxn>
                <a:cxn ang="0">
                  <a:pos x="T6" y="T7"/>
                </a:cxn>
                <a:cxn ang="0">
                  <a:pos x="T8" y="T9"/>
                </a:cxn>
              </a:cxnLst>
              <a:rect l="0" t="0" r="r" b="b"/>
              <a:pathLst>
                <a:path w="314" h="573">
                  <a:moveTo>
                    <a:pt x="314" y="286"/>
                  </a:moveTo>
                  <a:lnTo>
                    <a:pt x="0" y="0"/>
                  </a:lnTo>
                  <a:lnTo>
                    <a:pt x="0" y="286"/>
                  </a:lnTo>
                  <a:lnTo>
                    <a:pt x="0" y="573"/>
                  </a:lnTo>
                  <a:lnTo>
                    <a:pt x="314" y="286"/>
                  </a:lnTo>
                  <a:close/>
                </a:path>
              </a:pathLst>
            </a:custGeom>
            <a:grpFill/>
            <a:ln>
              <a:noFill/>
            </a:ln>
          </p:spPr>
          <p:txBody>
            <a:bodyPr vert="horz" wrap="square" lIns="91440" tIns="45720" rIns="91440" bIns="45720" numCol="1" anchor="t" anchorCtr="0" compatLnSpc="1"/>
            <a:lstStyle/>
            <a:p>
              <a:endParaRPr lang="en-US" dirty="0">
                <a:cs typeface="+mn-ea"/>
                <a:sym typeface="+mn-lt"/>
              </a:endParaRPr>
            </a:p>
          </p:txBody>
        </p:sp>
      </p:grpSp>
      <p:sp>
        <p:nvSpPr>
          <p:cNvPr id="33" name="Rectangle 52"/>
          <p:cNvSpPr/>
          <p:nvPr/>
        </p:nvSpPr>
        <p:spPr>
          <a:xfrm>
            <a:off x="7637989" y="3619487"/>
            <a:ext cx="2495360" cy="994568"/>
          </a:xfrm>
          <a:prstGeom prst="rect">
            <a:avLst/>
          </a:prstGeom>
        </p:spPr>
        <p:txBody>
          <a:bodyPr wrap="square">
            <a:spAutoFit/>
          </a:bodyPr>
          <a:lstStyle/>
          <a:p>
            <a:pPr lvl="0">
              <a:lnSpc>
                <a:spcPts val="1780"/>
              </a:lnSpc>
              <a:spcBef>
                <a:spcPts val="400"/>
              </a:spcBef>
            </a:pPr>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a:p>
            <a:pPr>
              <a:lnSpc>
                <a:spcPct val="125000"/>
              </a:lnSpc>
            </a:pPr>
            <a:r>
              <a:rPr lang="zh-CN" altLang="en-US" sz="1200" dirty="0">
                <a:solidFill>
                  <a:prstClr val="black"/>
                </a:solidFill>
                <a:cs typeface="+mn-ea"/>
                <a:sym typeface="+mn-lt"/>
              </a:rPr>
              <a:t>点击添加主要文字内容点击添加主要文字内容点击添加文字添加主要文字内容</a:t>
            </a:r>
            <a:endParaRPr lang="en-US" altLang="zh-CN" sz="1400" dirty="0">
              <a:solidFill>
                <a:schemeClr val="tx1">
                  <a:alpha val="60000"/>
                </a:schemeClr>
              </a:solidFill>
              <a:cs typeface="+mn-ea"/>
              <a:sym typeface="+mn-lt"/>
            </a:endParaRPr>
          </a:p>
        </p:txBody>
      </p:sp>
      <p:sp>
        <p:nvSpPr>
          <p:cNvPr id="34" name="Rectangle 53"/>
          <p:cNvSpPr/>
          <p:nvPr/>
        </p:nvSpPr>
        <p:spPr>
          <a:xfrm>
            <a:off x="7348230" y="1591310"/>
            <a:ext cx="2495360" cy="994568"/>
          </a:xfrm>
          <a:prstGeom prst="rect">
            <a:avLst/>
          </a:prstGeom>
        </p:spPr>
        <p:txBody>
          <a:bodyPr wrap="square">
            <a:spAutoFit/>
          </a:bodyPr>
          <a:lstStyle/>
          <a:p>
            <a:pPr lvl="0">
              <a:lnSpc>
                <a:spcPts val="1780"/>
              </a:lnSpc>
              <a:spcBef>
                <a:spcPts val="400"/>
              </a:spcBef>
            </a:pPr>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a:p>
            <a:pPr>
              <a:lnSpc>
                <a:spcPct val="125000"/>
              </a:lnSpc>
            </a:pPr>
            <a:r>
              <a:rPr lang="zh-CN" altLang="en-US" sz="1200" dirty="0">
                <a:solidFill>
                  <a:prstClr val="black"/>
                </a:solidFill>
                <a:cs typeface="+mn-ea"/>
                <a:sym typeface="+mn-lt"/>
              </a:rPr>
              <a:t>点击添加主要文字内容点击添加主要文字内容点击添加文字添加主要文字内容</a:t>
            </a:r>
            <a:endParaRPr lang="en-US" altLang="zh-CN" sz="1400" dirty="0">
              <a:solidFill>
                <a:schemeClr val="tx1">
                  <a:alpha val="60000"/>
                </a:schemeClr>
              </a:solidFill>
              <a:cs typeface="+mn-ea"/>
              <a:sym typeface="+mn-lt"/>
            </a:endParaRPr>
          </a:p>
        </p:txBody>
      </p:sp>
      <p:sp>
        <p:nvSpPr>
          <p:cNvPr id="35" name="Rectangle 54"/>
          <p:cNvSpPr/>
          <p:nvPr/>
        </p:nvSpPr>
        <p:spPr>
          <a:xfrm>
            <a:off x="2019644" y="4583609"/>
            <a:ext cx="2495360" cy="938655"/>
          </a:xfrm>
          <a:prstGeom prst="rect">
            <a:avLst/>
          </a:prstGeom>
        </p:spPr>
        <p:txBody>
          <a:bodyPr wrap="square">
            <a:spAutoFit/>
          </a:bodyPr>
          <a:lstStyle/>
          <a:p>
            <a:pPr lvl="0" algn="r">
              <a:lnSpc>
                <a:spcPts val="1780"/>
              </a:lnSpc>
              <a:spcBef>
                <a:spcPts val="400"/>
              </a:spcBef>
            </a:pPr>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a:p>
            <a:pPr lvl="0" algn="r">
              <a:lnSpc>
                <a:spcPct val="125000"/>
              </a:lnSpc>
            </a:pPr>
            <a:r>
              <a:rPr lang="zh-CN" altLang="en-US" sz="1100" dirty="0">
                <a:solidFill>
                  <a:prstClr val="black"/>
                </a:solidFill>
                <a:cs typeface="+mn-ea"/>
                <a:sym typeface="+mn-lt"/>
              </a:rPr>
              <a:t>点击添加主要文字内容点击添加主要文字内容点击添加文字添加主要文字内容</a:t>
            </a:r>
            <a:endParaRPr lang="en-US" altLang="zh-CN" sz="1200" dirty="0">
              <a:solidFill>
                <a:prstClr val="black">
                  <a:alpha val="60000"/>
                </a:prstClr>
              </a:solidFill>
              <a:cs typeface="+mn-ea"/>
              <a:sym typeface="+mn-lt"/>
            </a:endParaRPr>
          </a:p>
        </p:txBody>
      </p:sp>
      <p:sp>
        <p:nvSpPr>
          <p:cNvPr id="36" name="Rectangle 55"/>
          <p:cNvSpPr/>
          <p:nvPr/>
        </p:nvSpPr>
        <p:spPr>
          <a:xfrm>
            <a:off x="2266794" y="2609028"/>
            <a:ext cx="2495360" cy="938655"/>
          </a:xfrm>
          <a:prstGeom prst="rect">
            <a:avLst/>
          </a:prstGeom>
        </p:spPr>
        <p:txBody>
          <a:bodyPr wrap="square">
            <a:spAutoFit/>
          </a:bodyPr>
          <a:lstStyle/>
          <a:p>
            <a:pPr lvl="0" algn="r">
              <a:lnSpc>
                <a:spcPts val="1780"/>
              </a:lnSpc>
              <a:spcBef>
                <a:spcPts val="400"/>
              </a:spcBef>
            </a:pPr>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a:p>
            <a:pPr lvl="0" algn="r">
              <a:lnSpc>
                <a:spcPct val="125000"/>
              </a:lnSpc>
            </a:pPr>
            <a:r>
              <a:rPr lang="zh-CN" altLang="en-US" sz="1100" dirty="0">
                <a:solidFill>
                  <a:prstClr val="black"/>
                </a:solidFill>
                <a:cs typeface="+mn-ea"/>
                <a:sym typeface="+mn-lt"/>
              </a:rPr>
              <a:t>点击添加主要文字内容点击添加主要文字内容点击添加文字添加主要文字内容</a:t>
            </a:r>
            <a:endParaRPr lang="en-US" altLang="zh-CN" sz="1200" dirty="0">
              <a:solidFill>
                <a:prstClr val="black">
                  <a:alpha val="60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2000">
        <p14:prism isContent="1"/>
      </p:transition>
    </mc:Choice>
    <mc:Fallback>
      <p:transition spd="slow" advTm="2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8"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4" fill="hold" nodeType="withEffect">
                                      <p:stCondLst>
                                        <p:cond delay="75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2" fill="hold"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par>
                                    <p:cTn id="17" presetID="22" presetClass="entr" presetSubtype="4"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8" fill="hold" nodeType="withEffect">
                                      <p:stCondLst>
                                        <p:cond delay="175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4" fill="hold" nodeType="withEffect">
                                      <p:stCondLst>
                                        <p:cond delay="225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2" fill="hold" nodeType="withEffect">
                                      <p:stCondLst>
                                        <p:cond delay="250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par>
                                    <p:cTn id="29" presetID="2" presetClass="entr" presetSubtype="4" fill="hold" grpId="0" nodeType="withEffect" p14:presetBounceEnd="58000">
                                      <p:stCondLst>
                                        <p:cond delay="2250"/>
                                      </p:stCondLst>
                                      <p:childTnLst>
                                        <p:set>
                                          <p:cBhvr>
                                            <p:cTn id="30" dur="1" fill="hold">
                                              <p:stCondLst>
                                                <p:cond delay="0"/>
                                              </p:stCondLst>
                                            </p:cTn>
                                            <p:tgtEl>
                                              <p:spTgt spid="35"/>
                                            </p:tgtEl>
                                            <p:attrNameLst>
                                              <p:attrName>style.visibility</p:attrName>
                                            </p:attrNameLst>
                                          </p:cBhvr>
                                          <p:to>
                                            <p:strVal val="visible"/>
                                          </p:to>
                                        </p:set>
                                        <p:anim calcmode="lin" valueType="num" p14:bounceEnd="58000">
                                          <p:cBhvr additive="base">
                                            <p:cTn id="31" dur="1250" fill="hold"/>
                                            <p:tgtEl>
                                              <p:spTgt spid="35"/>
                                            </p:tgtEl>
                                            <p:attrNameLst>
                                              <p:attrName>ppt_x</p:attrName>
                                            </p:attrNameLst>
                                          </p:cBhvr>
                                          <p:tavLst>
                                            <p:tav tm="0">
                                              <p:val>
                                                <p:strVal val="#ppt_x"/>
                                              </p:val>
                                            </p:tav>
                                            <p:tav tm="100000">
                                              <p:val>
                                                <p:strVal val="#ppt_x"/>
                                              </p:val>
                                            </p:tav>
                                          </p:tavLst>
                                        </p:anim>
                                        <p:anim calcmode="lin" valueType="num" p14:bounceEnd="58000">
                                          <p:cBhvr additive="base">
                                            <p:cTn id="32" dur="12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58000">
                                      <p:stCondLst>
                                        <p:cond delay="1750"/>
                                      </p:stCondLst>
                                      <p:childTnLst>
                                        <p:set>
                                          <p:cBhvr>
                                            <p:cTn id="34" dur="1" fill="hold">
                                              <p:stCondLst>
                                                <p:cond delay="0"/>
                                              </p:stCondLst>
                                            </p:cTn>
                                            <p:tgtEl>
                                              <p:spTgt spid="33"/>
                                            </p:tgtEl>
                                            <p:attrNameLst>
                                              <p:attrName>style.visibility</p:attrName>
                                            </p:attrNameLst>
                                          </p:cBhvr>
                                          <p:to>
                                            <p:strVal val="visible"/>
                                          </p:to>
                                        </p:set>
                                        <p:anim calcmode="lin" valueType="num" p14:bounceEnd="58000">
                                          <p:cBhvr additive="base">
                                            <p:cTn id="35" dur="1250" fill="hold"/>
                                            <p:tgtEl>
                                              <p:spTgt spid="33"/>
                                            </p:tgtEl>
                                            <p:attrNameLst>
                                              <p:attrName>ppt_x</p:attrName>
                                            </p:attrNameLst>
                                          </p:cBhvr>
                                          <p:tavLst>
                                            <p:tav tm="0">
                                              <p:val>
                                                <p:strVal val="#ppt_x"/>
                                              </p:val>
                                            </p:tav>
                                            <p:tav tm="100000">
                                              <p:val>
                                                <p:strVal val="#ppt_x"/>
                                              </p:val>
                                            </p:tav>
                                          </p:tavLst>
                                        </p:anim>
                                        <p:anim calcmode="lin" valueType="num" p14:bounceEnd="58000">
                                          <p:cBhvr additive="base">
                                            <p:cTn id="36" dur="125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58000">
                                      <p:stCondLst>
                                        <p:cond delay="1250"/>
                                      </p:stCondLst>
                                      <p:childTnLst>
                                        <p:set>
                                          <p:cBhvr>
                                            <p:cTn id="38" dur="1" fill="hold">
                                              <p:stCondLst>
                                                <p:cond delay="0"/>
                                              </p:stCondLst>
                                            </p:cTn>
                                            <p:tgtEl>
                                              <p:spTgt spid="36"/>
                                            </p:tgtEl>
                                            <p:attrNameLst>
                                              <p:attrName>style.visibility</p:attrName>
                                            </p:attrNameLst>
                                          </p:cBhvr>
                                          <p:to>
                                            <p:strVal val="visible"/>
                                          </p:to>
                                        </p:set>
                                        <p:anim calcmode="lin" valueType="num" p14:bounceEnd="58000">
                                          <p:cBhvr additive="base">
                                            <p:cTn id="39" dur="1250" fill="hold"/>
                                            <p:tgtEl>
                                              <p:spTgt spid="36"/>
                                            </p:tgtEl>
                                            <p:attrNameLst>
                                              <p:attrName>ppt_x</p:attrName>
                                            </p:attrNameLst>
                                          </p:cBhvr>
                                          <p:tavLst>
                                            <p:tav tm="0">
                                              <p:val>
                                                <p:strVal val="#ppt_x"/>
                                              </p:val>
                                            </p:tav>
                                            <p:tav tm="100000">
                                              <p:val>
                                                <p:strVal val="#ppt_x"/>
                                              </p:val>
                                            </p:tav>
                                          </p:tavLst>
                                        </p:anim>
                                        <p:anim calcmode="lin" valueType="num" p14:bounceEnd="58000">
                                          <p:cBhvr additive="base">
                                            <p:cTn id="40" dur="125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58000">
                                      <p:stCondLst>
                                        <p:cond delay="750"/>
                                      </p:stCondLst>
                                      <p:childTnLst>
                                        <p:set>
                                          <p:cBhvr>
                                            <p:cTn id="42" dur="1" fill="hold">
                                              <p:stCondLst>
                                                <p:cond delay="0"/>
                                              </p:stCondLst>
                                            </p:cTn>
                                            <p:tgtEl>
                                              <p:spTgt spid="34"/>
                                            </p:tgtEl>
                                            <p:attrNameLst>
                                              <p:attrName>style.visibility</p:attrName>
                                            </p:attrNameLst>
                                          </p:cBhvr>
                                          <p:to>
                                            <p:strVal val="visible"/>
                                          </p:to>
                                        </p:set>
                                        <p:anim calcmode="lin" valueType="num" p14:bounceEnd="58000">
                                          <p:cBhvr additive="base">
                                            <p:cTn id="43" dur="1250" fill="hold"/>
                                            <p:tgtEl>
                                              <p:spTgt spid="34"/>
                                            </p:tgtEl>
                                            <p:attrNameLst>
                                              <p:attrName>ppt_x</p:attrName>
                                            </p:attrNameLst>
                                          </p:cBhvr>
                                          <p:tavLst>
                                            <p:tav tm="0">
                                              <p:val>
                                                <p:strVal val="#ppt_x"/>
                                              </p:val>
                                            </p:tav>
                                            <p:tav tm="100000">
                                              <p:val>
                                                <p:strVal val="#ppt_x"/>
                                              </p:val>
                                            </p:tav>
                                          </p:tavLst>
                                        </p:anim>
                                        <p:anim calcmode="lin" valueType="num" p14:bounceEnd="58000">
                                          <p:cBhvr additive="base">
                                            <p:cTn id="44" dur="1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8"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4" fill="hold" nodeType="withEffect">
                                      <p:stCondLst>
                                        <p:cond delay="75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2" fill="hold"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par>
                                    <p:cTn id="17" presetID="22" presetClass="entr" presetSubtype="4"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8" fill="hold" nodeType="withEffect">
                                      <p:stCondLst>
                                        <p:cond delay="175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4" fill="hold" nodeType="withEffect">
                                      <p:stCondLst>
                                        <p:cond delay="225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2" fill="hold" nodeType="withEffect">
                                      <p:stCondLst>
                                        <p:cond delay="250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par>
                                    <p:cTn id="29" presetID="2" presetClass="entr" presetSubtype="4" fill="hold" grpId="0" nodeType="withEffect">
                                      <p:stCondLst>
                                        <p:cond delay="225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250" fill="hold"/>
                                            <p:tgtEl>
                                              <p:spTgt spid="35"/>
                                            </p:tgtEl>
                                            <p:attrNameLst>
                                              <p:attrName>ppt_x</p:attrName>
                                            </p:attrNameLst>
                                          </p:cBhvr>
                                          <p:tavLst>
                                            <p:tav tm="0">
                                              <p:val>
                                                <p:strVal val="#ppt_x"/>
                                              </p:val>
                                            </p:tav>
                                            <p:tav tm="100000">
                                              <p:val>
                                                <p:strVal val="#ppt_x"/>
                                              </p:val>
                                            </p:tav>
                                          </p:tavLst>
                                        </p:anim>
                                        <p:anim calcmode="lin" valueType="num">
                                          <p:cBhvr additive="base">
                                            <p:cTn id="32" dur="12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75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1250" fill="hold"/>
                                            <p:tgtEl>
                                              <p:spTgt spid="33"/>
                                            </p:tgtEl>
                                            <p:attrNameLst>
                                              <p:attrName>ppt_x</p:attrName>
                                            </p:attrNameLst>
                                          </p:cBhvr>
                                          <p:tavLst>
                                            <p:tav tm="0">
                                              <p:val>
                                                <p:strVal val="#ppt_x"/>
                                              </p:val>
                                            </p:tav>
                                            <p:tav tm="100000">
                                              <p:val>
                                                <p:strVal val="#ppt_x"/>
                                              </p:val>
                                            </p:tav>
                                          </p:tavLst>
                                        </p:anim>
                                        <p:anim calcmode="lin" valueType="num">
                                          <p:cBhvr additive="base">
                                            <p:cTn id="36" dur="125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125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1250" fill="hold"/>
                                            <p:tgtEl>
                                              <p:spTgt spid="36"/>
                                            </p:tgtEl>
                                            <p:attrNameLst>
                                              <p:attrName>ppt_x</p:attrName>
                                            </p:attrNameLst>
                                          </p:cBhvr>
                                          <p:tavLst>
                                            <p:tav tm="0">
                                              <p:val>
                                                <p:strVal val="#ppt_x"/>
                                              </p:val>
                                            </p:tav>
                                            <p:tav tm="100000">
                                              <p:val>
                                                <p:strVal val="#ppt_x"/>
                                              </p:val>
                                            </p:tav>
                                          </p:tavLst>
                                        </p:anim>
                                        <p:anim calcmode="lin" valueType="num">
                                          <p:cBhvr additive="base">
                                            <p:cTn id="40" dur="125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75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1250" fill="hold"/>
                                            <p:tgtEl>
                                              <p:spTgt spid="34"/>
                                            </p:tgtEl>
                                            <p:attrNameLst>
                                              <p:attrName>ppt_x</p:attrName>
                                            </p:attrNameLst>
                                          </p:cBhvr>
                                          <p:tavLst>
                                            <p:tav tm="0">
                                              <p:val>
                                                <p:strVal val="#ppt_x"/>
                                              </p:val>
                                            </p:tav>
                                            <p:tav tm="100000">
                                              <p:val>
                                                <p:strVal val="#ppt_x"/>
                                              </p:val>
                                            </p:tav>
                                          </p:tavLst>
                                        </p:anim>
                                        <p:anim calcmode="lin" valueType="num">
                                          <p:cBhvr additive="base">
                                            <p:cTn id="44" dur="1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413166" y="4389013"/>
            <a:ext cx="218693" cy="21869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文本框 40"/>
          <p:cNvSpPr txBox="1"/>
          <p:nvPr>
            <p:custDataLst>
              <p:tags r:id="rId2"/>
            </p:custDataLst>
          </p:nvPr>
        </p:nvSpPr>
        <p:spPr>
          <a:xfrm>
            <a:off x="2687458" y="3842028"/>
            <a:ext cx="6507341" cy="1312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zh-CN" altLang="en-US" sz="8000" b="1" dirty="0" smtClean="0">
                <a:solidFill>
                  <a:srgbClr val="659586"/>
                </a:solidFill>
                <a:latin typeface="+mn-ea"/>
                <a:cs typeface="+mn-ea"/>
                <a:sym typeface="+mn-lt"/>
              </a:rPr>
              <a:t>岗位</a:t>
            </a:r>
            <a:r>
              <a:rPr lang="zh-CN" altLang="en-US" sz="8000" b="1" dirty="0">
                <a:solidFill>
                  <a:srgbClr val="659586"/>
                </a:solidFill>
                <a:latin typeface="+mn-ea"/>
                <a:cs typeface="+mn-ea"/>
                <a:sym typeface="+mn-lt"/>
              </a:rPr>
              <a:t>竞聘报告</a:t>
            </a:r>
            <a:endParaRPr lang="zh-CN" altLang="en-US" sz="8000" b="1" dirty="0">
              <a:solidFill>
                <a:srgbClr val="659586"/>
              </a:solidFill>
              <a:latin typeface="+mn-ea"/>
              <a:cs typeface="+mn-ea"/>
              <a:sym typeface="+mn-lt"/>
            </a:endParaRPr>
          </a:p>
        </p:txBody>
      </p:sp>
      <p:sp>
        <p:nvSpPr>
          <p:cNvPr id="46" name="椭圆 45"/>
          <p:cNvSpPr/>
          <p:nvPr/>
        </p:nvSpPr>
        <p:spPr>
          <a:xfrm>
            <a:off x="2339317" y="4405376"/>
            <a:ext cx="218693" cy="21869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PA_文本框 40"/>
          <p:cNvSpPr txBox="1"/>
          <p:nvPr>
            <p:custDataLst>
              <p:tags r:id="rId3"/>
            </p:custDataLst>
          </p:nvPr>
        </p:nvSpPr>
        <p:spPr>
          <a:xfrm>
            <a:off x="2687458" y="4732394"/>
            <a:ext cx="6507341" cy="1312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en-US" altLang="zh-CN" sz="3200" b="1" dirty="0" smtClean="0">
                <a:solidFill>
                  <a:schemeClr val="tx1">
                    <a:lumMod val="75000"/>
                    <a:lumOff val="25000"/>
                  </a:schemeClr>
                </a:solidFill>
                <a:latin typeface="+mn-ea"/>
                <a:cs typeface="+mn-ea"/>
                <a:sym typeface="+mn-lt"/>
              </a:rPr>
              <a:t>Job competition report</a:t>
            </a:r>
            <a:endParaRPr lang="zh-CN" altLang="en-US" sz="3200" b="1" dirty="0">
              <a:solidFill>
                <a:schemeClr val="tx1">
                  <a:lumMod val="75000"/>
                  <a:lumOff val="25000"/>
                </a:schemeClr>
              </a:solidFill>
              <a:latin typeface="+mn-ea"/>
              <a:cs typeface="+mn-ea"/>
              <a:sym typeface="+mn-lt"/>
            </a:endParaRPr>
          </a:p>
        </p:txBody>
      </p:sp>
      <p:sp>
        <p:nvSpPr>
          <p:cNvPr id="48" name="PA_文本框 15"/>
          <p:cNvSpPr txBox="1">
            <a:spLocks noChangeArrowheads="1"/>
          </p:cNvSpPr>
          <p:nvPr>
            <p:custDataLst>
              <p:tags r:id="rId4"/>
            </p:custDataLst>
          </p:nvPr>
        </p:nvSpPr>
        <p:spPr bwMode="auto">
          <a:xfrm>
            <a:off x="3672876" y="6233054"/>
            <a:ext cx="4536503"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ctr" hangingPunct="1">
              <a:lnSpc>
                <a:spcPct val="90000"/>
              </a:lnSpc>
              <a:spcBef>
                <a:spcPct val="20000"/>
              </a:spcBef>
            </a:pPr>
            <a:r>
              <a:rPr lang="zh-CN" altLang="en-US" sz="2000" b="1" dirty="0">
                <a:solidFill>
                  <a:schemeClr val="tx1">
                    <a:lumMod val="75000"/>
                    <a:lumOff val="25000"/>
                  </a:schemeClr>
                </a:solidFill>
                <a:latin typeface="+mn-ea"/>
                <a:ea typeface="+mn-ea"/>
                <a:cs typeface="+mn-ea"/>
                <a:sym typeface="+mn-lt"/>
              </a:rPr>
              <a:t>竞聘人：当图网</a:t>
            </a:r>
            <a:r>
              <a:rPr lang="en-US" altLang="zh-CN" sz="2000" b="1" dirty="0">
                <a:solidFill>
                  <a:schemeClr val="tx1">
                    <a:lumMod val="75000"/>
                    <a:lumOff val="25000"/>
                  </a:schemeClr>
                </a:solidFill>
                <a:latin typeface="+mn-ea"/>
                <a:ea typeface="+mn-ea"/>
                <a:cs typeface="+mn-ea"/>
                <a:sym typeface="+mn-lt"/>
              </a:rPr>
              <a:t>  </a:t>
            </a:r>
            <a:r>
              <a:rPr lang="en-US" altLang="zh-CN" sz="2000" b="1" dirty="0" smtClean="0">
                <a:solidFill>
                  <a:schemeClr val="tx1">
                    <a:lumMod val="75000"/>
                    <a:lumOff val="25000"/>
                  </a:schemeClr>
                </a:solidFill>
                <a:latin typeface="+mn-ea"/>
                <a:ea typeface="+mn-ea"/>
                <a:cs typeface="+mn-ea"/>
                <a:sym typeface="+mn-lt"/>
              </a:rPr>
              <a:t>    </a:t>
            </a:r>
            <a:r>
              <a:rPr lang="zh-CN" altLang="en-US" sz="2000" b="1" dirty="0">
                <a:solidFill>
                  <a:schemeClr val="tx1">
                    <a:lumMod val="75000"/>
                    <a:lumOff val="25000"/>
                  </a:schemeClr>
                </a:solidFill>
                <a:latin typeface="+mn-ea"/>
                <a:ea typeface="+mn-ea"/>
                <a:cs typeface="+mn-ea"/>
                <a:sym typeface="+mn-lt"/>
              </a:rPr>
              <a:t>时间</a:t>
            </a:r>
            <a:r>
              <a:rPr lang="zh-CN" altLang="en-US" sz="2000" b="1" dirty="0" smtClean="0">
                <a:solidFill>
                  <a:schemeClr val="tx1">
                    <a:lumMod val="75000"/>
                    <a:lumOff val="25000"/>
                  </a:schemeClr>
                </a:solidFill>
                <a:latin typeface="+mn-ea"/>
                <a:ea typeface="+mn-ea"/>
                <a:cs typeface="+mn-ea"/>
                <a:sym typeface="+mn-lt"/>
              </a:rPr>
              <a:t>：</a:t>
            </a:r>
            <a:r>
              <a:rPr lang="en-US" altLang="zh-CN" sz="2000" b="1" dirty="0" smtClean="0">
                <a:solidFill>
                  <a:schemeClr val="tx1">
                    <a:lumMod val="75000"/>
                    <a:lumOff val="25000"/>
                  </a:schemeClr>
                </a:solidFill>
                <a:latin typeface="+mn-ea"/>
                <a:ea typeface="+mn-ea"/>
                <a:cs typeface="+mn-ea"/>
                <a:sym typeface="+mn-lt"/>
              </a:rPr>
              <a:t>XXX</a:t>
            </a:r>
            <a:endParaRPr lang="zh-CN" altLang="en-US" sz="2000" b="1" dirty="0">
              <a:solidFill>
                <a:schemeClr val="tx1">
                  <a:lumMod val="75000"/>
                  <a:lumOff val="25000"/>
                </a:schemeClr>
              </a:solidFill>
              <a:latin typeface="+mn-ea"/>
              <a:ea typeface="+mn-ea"/>
              <a:cs typeface="+mn-ea"/>
              <a:sym typeface="+mn-lt"/>
            </a:endParaRPr>
          </a:p>
        </p:txBody>
      </p:sp>
      <p:grpSp>
        <p:nvGrpSpPr>
          <p:cNvPr id="4" name="组合 3"/>
          <p:cNvGrpSpPr/>
          <p:nvPr/>
        </p:nvGrpSpPr>
        <p:grpSpPr>
          <a:xfrm>
            <a:off x="564879" y="388878"/>
            <a:ext cx="4569524" cy="339776"/>
            <a:chOff x="564879" y="388878"/>
            <a:chExt cx="4569524" cy="339776"/>
          </a:xfrm>
        </p:grpSpPr>
        <p:sp>
          <p:nvSpPr>
            <p:cNvPr id="2" name="文本框 1"/>
            <p:cNvSpPr txBox="1"/>
            <p:nvPr/>
          </p:nvSpPr>
          <p:spPr>
            <a:xfrm>
              <a:off x="1003139" y="390100"/>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TEAM</a:t>
              </a:r>
              <a:endParaRPr lang="zh-CN" altLang="en-US" sz="1600" dirty="0">
                <a:solidFill>
                  <a:schemeClr val="tx1">
                    <a:lumMod val="85000"/>
                    <a:lumOff val="15000"/>
                  </a:schemeClr>
                </a:solidFill>
                <a:ea typeface="字魂58号-创中黑" panose="00000500000000000000" pitchFamily="2" charset="-122"/>
              </a:endParaRPr>
            </a:p>
          </p:txBody>
        </p:sp>
        <p:sp>
          <p:nvSpPr>
            <p:cNvPr id="3" name="文本框 2"/>
            <p:cNvSpPr txBox="1"/>
            <p:nvPr/>
          </p:nvSpPr>
          <p:spPr>
            <a:xfrm>
              <a:off x="2063778" y="390100"/>
              <a:ext cx="921382"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ABOUT</a:t>
              </a:r>
              <a:endParaRPr lang="zh-CN" altLang="en-US" sz="1600" dirty="0">
                <a:solidFill>
                  <a:schemeClr val="tx1">
                    <a:lumMod val="85000"/>
                    <a:lumOff val="15000"/>
                  </a:schemeClr>
                </a:solidFill>
                <a:ea typeface="字魂58号-创中黑" panose="00000500000000000000" pitchFamily="2" charset="-122"/>
              </a:endParaRPr>
            </a:p>
          </p:txBody>
        </p:sp>
        <p:sp>
          <p:nvSpPr>
            <p:cNvPr id="5" name="文本框 4"/>
            <p:cNvSpPr txBox="1"/>
            <p:nvPr/>
          </p:nvSpPr>
          <p:spPr>
            <a:xfrm>
              <a:off x="3246337"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WORK</a:t>
              </a:r>
              <a:endParaRPr lang="zh-CN" altLang="en-US" sz="1600" dirty="0">
                <a:solidFill>
                  <a:schemeClr val="tx1">
                    <a:lumMod val="85000"/>
                    <a:lumOff val="15000"/>
                  </a:schemeClr>
                </a:solidFill>
                <a:ea typeface="字魂58号-创中黑" panose="00000500000000000000" pitchFamily="2" charset="-122"/>
              </a:endParaRPr>
            </a:p>
          </p:txBody>
        </p:sp>
        <p:sp>
          <p:nvSpPr>
            <p:cNvPr id="27" name="文本框 26"/>
            <p:cNvSpPr txBox="1"/>
            <p:nvPr/>
          </p:nvSpPr>
          <p:spPr>
            <a:xfrm>
              <a:off x="4367936"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PLAN</a:t>
              </a:r>
              <a:endParaRPr lang="zh-CN" altLang="en-US" sz="1600" dirty="0">
                <a:solidFill>
                  <a:schemeClr val="tx1">
                    <a:lumMod val="85000"/>
                    <a:lumOff val="15000"/>
                  </a:schemeClr>
                </a:solidFill>
                <a:ea typeface="字魂58号-创中黑" panose="00000500000000000000" pitchFamily="2" charset="-122"/>
              </a:endParaRPr>
            </a:p>
          </p:txBody>
        </p:sp>
        <p:grpSp>
          <p:nvGrpSpPr>
            <p:cNvPr id="28" name="组合 27"/>
            <p:cNvGrpSpPr/>
            <p:nvPr/>
          </p:nvGrpSpPr>
          <p:grpSpPr>
            <a:xfrm flipV="1">
              <a:off x="564879" y="481500"/>
              <a:ext cx="243166" cy="184826"/>
              <a:chOff x="518160" y="1216729"/>
              <a:chExt cx="349846" cy="263421"/>
            </a:xfrm>
            <a:solidFill>
              <a:srgbClr val="659586"/>
            </a:solidFill>
          </p:grpSpPr>
          <p:sp>
            <p:nvSpPr>
              <p:cNvPr id="9" name="矩形: 圆角 28"/>
              <p:cNvSpPr/>
              <p:nvPr/>
            </p:nvSpPr>
            <p:spPr>
              <a:xfrm>
                <a:off x="518160" y="1317120"/>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0" name="矩形: 圆角 29"/>
              <p:cNvSpPr/>
              <p:nvPr/>
            </p:nvSpPr>
            <p:spPr>
              <a:xfrm>
                <a:off x="518160" y="1428113"/>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1" name="矩形: 圆角 30"/>
              <p:cNvSpPr/>
              <p:nvPr/>
            </p:nvSpPr>
            <p:spPr>
              <a:xfrm>
                <a:off x="518160" y="1216729"/>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1000"/>
                                        <p:tgtEl>
                                          <p:spTgt spid="45"/>
                                        </p:tgtEl>
                                      </p:cBhvr>
                                    </p:animEffect>
                                    <p:anim calcmode="lin" valueType="num">
                                      <p:cBhvr>
                                        <p:cTn id="54" dur="1000" fill="hold"/>
                                        <p:tgtEl>
                                          <p:spTgt spid="45"/>
                                        </p:tgtEl>
                                        <p:attrNameLst>
                                          <p:attrName>ppt_x</p:attrName>
                                        </p:attrNameLst>
                                      </p:cBhvr>
                                      <p:tavLst>
                                        <p:tav tm="0">
                                          <p:val>
                                            <p:strVal val="#ppt_x"/>
                                          </p:val>
                                        </p:tav>
                                        <p:tav tm="100000">
                                          <p:val>
                                            <p:strVal val="#ppt_x"/>
                                          </p:val>
                                        </p:tav>
                                      </p:tavLst>
                                    </p:anim>
                                    <p:anim calcmode="lin" valueType="num">
                                      <p:cBhvr>
                                        <p:cTn id="55" dur="1000" fill="hold"/>
                                        <p:tgtEl>
                                          <p:spTgt spid="4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1000"/>
                                        <p:tgtEl>
                                          <p:spTgt spid="47"/>
                                        </p:tgtEl>
                                      </p:cBhvr>
                                    </p:animEffect>
                                    <p:anim calcmode="lin" valueType="num">
                                      <p:cBhvr>
                                        <p:cTn id="59" dur="1000" fill="hold"/>
                                        <p:tgtEl>
                                          <p:spTgt spid="47"/>
                                        </p:tgtEl>
                                        <p:attrNameLst>
                                          <p:attrName>ppt_x</p:attrName>
                                        </p:attrNameLst>
                                      </p:cBhvr>
                                      <p:tavLst>
                                        <p:tav tm="0">
                                          <p:val>
                                            <p:strVal val="#ppt_x"/>
                                          </p:val>
                                        </p:tav>
                                        <p:tav tm="100000">
                                          <p:val>
                                            <p:strVal val="#ppt_x"/>
                                          </p:val>
                                        </p:tav>
                                      </p:tavLst>
                                    </p:anim>
                                    <p:anim calcmode="lin" valueType="num">
                                      <p:cBhvr>
                                        <p:cTn id="60" dur="1000" fill="hold"/>
                                        <p:tgtEl>
                                          <p:spTgt spid="4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anim calcmode="lin" valueType="num">
                                      <p:cBhvr>
                                        <p:cTn id="64" dur="1000" fill="hold"/>
                                        <p:tgtEl>
                                          <p:spTgt spid="44"/>
                                        </p:tgtEl>
                                        <p:attrNameLst>
                                          <p:attrName>ppt_x</p:attrName>
                                        </p:attrNameLst>
                                      </p:cBhvr>
                                      <p:tavLst>
                                        <p:tav tm="0">
                                          <p:val>
                                            <p:strVal val="#ppt_x"/>
                                          </p:val>
                                        </p:tav>
                                        <p:tav tm="100000">
                                          <p:val>
                                            <p:strVal val="#ppt_x"/>
                                          </p:val>
                                        </p:tav>
                                      </p:tavLst>
                                    </p:anim>
                                    <p:anim calcmode="lin" valueType="num">
                                      <p:cBhvr>
                                        <p:cTn id="65" dur="1000" fill="hold"/>
                                        <p:tgtEl>
                                          <p:spTgt spid="4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1000"/>
                                        <p:tgtEl>
                                          <p:spTgt spid="46"/>
                                        </p:tgtEl>
                                      </p:cBhvr>
                                    </p:animEffect>
                                    <p:anim calcmode="lin" valueType="num">
                                      <p:cBhvr>
                                        <p:cTn id="69" dur="1000" fill="hold"/>
                                        <p:tgtEl>
                                          <p:spTgt spid="46"/>
                                        </p:tgtEl>
                                        <p:attrNameLst>
                                          <p:attrName>ppt_x</p:attrName>
                                        </p:attrNameLst>
                                      </p:cBhvr>
                                      <p:tavLst>
                                        <p:tav tm="0">
                                          <p:val>
                                            <p:strVal val="#ppt_x"/>
                                          </p:val>
                                        </p:tav>
                                        <p:tav tm="100000">
                                          <p:val>
                                            <p:strVal val="#ppt_x"/>
                                          </p:val>
                                        </p:tav>
                                      </p:tavLst>
                                    </p:anim>
                                    <p:anim calcmode="lin" valueType="num">
                                      <p:cBhvr>
                                        <p:cTn id="7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1000"/>
                                        <p:tgtEl>
                                          <p:spTgt spid="4"/>
                                        </p:tgtEl>
                                      </p:cBhvr>
                                    </p:animEffect>
                                    <p:anim calcmode="lin" valueType="num">
                                      <p:cBhvr>
                                        <p:cTn id="82" dur="1000" fill="hold"/>
                                        <p:tgtEl>
                                          <p:spTgt spid="4"/>
                                        </p:tgtEl>
                                        <p:attrNameLst>
                                          <p:attrName>ppt_x</p:attrName>
                                        </p:attrNameLst>
                                      </p:cBhvr>
                                      <p:tavLst>
                                        <p:tav tm="0">
                                          <p:val>
                                            <p:strVal val="#ppt_x"/>
                                          </p:val>
                                        </p:tav>
                                        <p:tav tm="100000">
                                          <p:val>
                                            <p:strVal val="#ppt_x"/>
                                          </p:val>
                                        </p:tav>
                                      </p:tavLst>
                                    </p:anim>
                                    <p:anim calcmode="lin" valueType="num">
                                      <p:cBhvr>
                                        <p:cTn id="8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44" grpId="0" bldLvl="0" animBg="1"/>
      <p:bldP spid="45" grpId="0" bldLvl="0" animBg="1"/>
      <p:bldP spid="46" grpId="0" bldLvl="0" animBg="1"/>
      <p:bldP spid="47" grpId="0" bldLvl="0" animBg="1"/>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64879" y="388878"/>
            <a:ext cx="4569524" cy="339776"/>
            <a:chOff x="564879" y="388878"/>
            <a:chExt cx="4569524" cy="339776"/>
          </a:xfrm>
        </p:grpSpPr>
        <p:sp>
          <p:nvSpPr>
            <p:cNvPr id="2" name="文本框 1"/>
            <p:cNvSpPr txBox="1"/>
            <p:nvPr/>
          </p:nvSpPr>
          <p:spPr>
            <a:xfrm>
              <a:off x="1003139" y="390100"/>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TEAM</a:t>
              </a:r>
              <a:endParaRPr lang="zh-CN" altLang="en-US" sz="1600" dirty="0">
                <a:solidFill>
                  <a:schemeClr val="tx1">
                    <a:lumMod val="85000"/>
                    <a:lumOff val="15000"/>
                  </a:schemeClr>
                </a:solidFill>
                <a:ea typeface="字魂58号-创中黑" panose="00000500000000000000" pitchFamily="2" charset="-122"/>
              </a:endParaRPr>
            </a:p>
          </p:txBody>
        </p:sp>
        <p:sp>
          <p:nvSpPr>
            <p:cNvPr id="3" name="文本框 2"/>
            <p:cNvSpPr txBox="1"/>
            <p:nvPr/>
          </p:nvSpPr>
          <p:spPr>
            <a:xfrm>
              <a:off x="2063778" y="390100"/>
              <a:ext cx="921382"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ABOUT</a:t>
              </a:r>
              <a:endParaRPr lang="zh-CN" altLang="en-US" sz="1600" dirty="0">
                <a:solidFill>
                  <a:schemeClr val="tx1">
                    <a:lumMod val="85000"/>
                    <a:lumOff val="15000"/>
                  </a:schemeClr>
                </a:solidFill>
                <a:ea typeface="字魂58号-创中黑" panose="00000500000000000000" pitchFamily="2" charset="-122"/>
              </a:endParaRPr>
            </a:p>
          </p:txBody>
        </p:sp>
        <p:sp>
          <p:nvSpPr>
            <p:cNvPr id="5" name="文本框 4"/>
            <p:cNvSpPr txBox="1"/>
            <p:nvPr/>
          </p:nvSpPr>
          <p:spPr>
            <a:xfrm>
              <a:off x="3246337"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WORK</a:t>
              </a:r>
              <a:endParaRPr lang="zh-CN" altLang="en-US" sz="1600" dirty="0">
                <a:solidFill>
                  <a:schemeClr val="tx1">
                    <a:lumMod val="85000"/>
                    <a:lumOff val="15000"/>
                  </a:schemeClr>
                </a:solidFill>
                <a:ea typeface="字魂58号-创中黑" panose="00000500000000000000" pitchFamily="2" charset="-122"/>
              </a:endParaRPr>
            </a:p>
          </p:txBody>
        </p:sp>
        <p:sp>
          <p:nvSpPr>
            <p:cNvPr id="27" name="文本框 26"/>
            <p:cNvSpPr txBox="1"/>
            <p:nvPr/>
          </p:nvSpPr>
          <p:spPr>
            <a:xfrm>
              <a:off x="4367936"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PLAN</a:t>
              </a:r>
              <a:endParaRPr lang="zh-CN" altLang="en-US" sz="1600" dirty="0">
                <a:solidFill>
                  <a:schemeClr val="tx1">
                    <a:lumMod val="85000"/>
                    <a:lumOff val="15000"/>
                  </a:schemeClr>
                </a:solidFill>
                <a:ea typeface="字魂58号-创中黑" panose="00000500000000000000" pitchFamily="2" charset="-122"/>
              </a:endParaRPr>
            </a:p>
          </p:txBody>
        </p:sp>
        <p:grpSp>
          <p:nvGrpSpPr>
            <p:cNvPr id="28" name="组合 27"/>
            <p:cNvGrpSpPr/>
            <p:nvPr/>
          </p:nvGrpSpPr>
          <p:grpSpPr>
            <a:xfrm flipV="1">
              <a:off x="564879" y="481500"/>
              <a:ext cx="243166" cy="184826"/>
              <a:chOff x="518160" y="1216729"/>
              <a:chExt cx="349846" cy="263421"/>
            </a:xfrm>
            <a:solidFill>
              <a:srgbClr val="659586"/>
            </a:solidFill>
          </p:grpSpPr>
          <p:sp>
            <p:nvSpPr>
              <p:cNvPr id="9" name="矩形: 圆角 28"/>
              <p:cNvSpPr/>
              <p:nvPr/>
            </p:nvSpPr>
            <p:spPr>
              <a:xfrm>
                <a:off x="518160" y="1317120"/>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0" name="矩形: 圆角 29"/>
              <p:cNvSpPr/>
              <p:nvPr/>
            </p:nvSpPr>
            <p:spPr>
              <a:xfrm>
                <a:off x="518160" y="1428113"/>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1" name="矩形: 圆角 30"/>
              <p:cNvSpPr/>
              <p:nvPr/>
            </p:nvSpPr>
            <p:spPr>
              <a:xfrm>
                <a:off x="518160" y="1216729"/>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grpSp>
      </p:grpSp>
      <p:sp>
        <p:nvSpPr>
          <p:cNvPr id="32" name="矩形 31"/>
          <p:cNvSpPr/>
          <p:nvPr/>
        </p:nvSpPr>
        <p:spPr>
          <a:xfrm>
            <a:off x="3854331" y="4812716"/>
            <a:ext cx="4173376" cy="1200329"/>
          </a:xfrm>
          <a:prstGeom prst="rect">
            <a:avLst/>
          </a:prstGeom>
        </p:spPr>
        <p:txBody>
          <a:bodyPr wrap="square">
            <a:spAutoFit/>
          </a:bodyPr>
          <a:p>
            <a:pPr algn="dist"/>
            <a:r>
              <a:rPr lang="zh-CN" altLang="en-US" sz="7200" b="1" dirty="0">
                <a:solidFill>
                  <a:srgbClr val="659586"/>
                </a:solidFill>
                <a:cs typeface="+mn-ea"/>
                <a:sym typeface="+mn-lt"/>
              </a:rPr>
              <a:t>岗位经历</a:t>
            </a:r>
            <a:endParaRPr lang="zh-CN" altLang="en-US" sz="7200" b="1" dirty="0">
              <a:solidFill>
                <a:srgbClr val="659586"/>
              </a:solidFill>
              <a:cs typeface="+mn-ea"/>
              <a:sym typeface="+mn-lt"/>
            </a:endParaRPr>
          </a:p>
        </p:txBody>
      </p:sp>
      <p:sp>
        <p:nvSpPr>
          <p:cNvPr id="34" name="文本框 33"/>
          <p:cNvSpPr txBox="1"/>
          <p:nvPr/>
        </p:nvSpPr>
        <p:spPr>
          <a:xfrm>
            <a:off x="4903330" y="3917304"/>
            <a:ext cx="2177115" cy="707886"/>
          </a:xfrm>
          <a:prstGeom prst="rect">
            <a:avLst/>
          </a:prstGeom>
          <a:noFill/>
        </p:spPr>
        <p:txBody>
          <a:bodyPr wrap="square" rtlCol="0">
            <a:spAutoFit/>
          </a:bodyPr>
          <a:p>
            <a:pPr algn="dist"/>
            <a:r>
              <a:rPr lang="en-US" altLang="zh-CN" sz="4000" dirty="0">
                <a:solidFill>
                  <a:schemeClr val="tx1">
                    <a:lumMod val="85000"/>
                    <a:lumOff val="15000"/>
                  </a:schemeClr>
                </a:solidFill>
                <a:cs typeface="+mn-ea"/>
                <a:sym typeface="+mn-lt"/>
              </a:rPr>
              <a:t>Part 01</a:t>
            </a:r>
            <a:endParaRPr lang="zh-CN" altLang="en-US" sz="4000" dirty="0">
              <a:solidFill>
                <a:schemeClr val="tx1">
                  <a:lumMod val="85000"/>
                  <a:lumOff val="1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32"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6797" y="1773382"/>
            <a:ext cx="10266221" cy="4045527"/>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岗位经历</a:t>
              </a:r>
              <a:endParaRPr lang="zh-CN" altLang="en-US" sz="3200" b="1" dirty="0">
                <a:solidFill>
                  <a:srgbClr val="659586"/>
                </a:solidFill>
                <a:cs typeface="+mn-ea"/>
                <a:sym typeface="+mn-lt"/>
              </a:endParaRPr>
            </a:p>
          </p:txBody>
        </p:sp>
      </p:grpSp>
      <p:sp>
        <p:nvSpPr>
          <p:cNvPr id="11" name="TextBox 14"/>
          <p:cNvSpPr txBox="1"/>
          <p:nvPr/>
        </p:nvSpPr>
        <p:spPr>
          <a:xfrm>
            <a:off x="1730686" y="2258108"/>
            <a:ext cx="3417567" cy="456224"/>
          </a:xfrm>
          <a:prstGeom prst="rect">
            <a:avLst/>
          </a:prstGeom>
          <a:noFill/>
        </p:spPr>
        <p:txBody>
          <a:bodyPr wrap="square" lIns="96216" tIns="48106" rIns="96216" bIns="48106" rtlCol="0">
            <a:spAutoFit/>
          </a:bodyPr>
          <a:lstStyle/>
          <a:p>
            <a:pPr defTabSz="962025" fontAlgn="auto">
              <a:lnSpc>
                <a:spcPts val="2840"/>
              </a:lnSpc>
              <a:spcBef>
                <a:spcPts val="0"/>
              </a:spcBef>
              <a:spcAft>
                <a:spcPts val="0"/>
              </a:spcAft>
            </a:pPr>
            <a:r>
              <a:rPr lang="zh-CN" altLang="en-US" sz="2100" b="1" dirty="0">
                <a:solidFill>
                  <a:schemeClr val="tx1">
                    <a:lumMod val="75000"/>
                    <a:lumOff val="25000"/>
                  </a:schemeClr>
                </a:solidFill>
                <a:latin typeface="+mn-lt"/>
                <a:ea typeface="+mn-ea"/>
                <a:cs typeface="+mn-ea"/>
                <a:sym typeface="+mn-lt"/>
              </a:rPr>
              <a:t>学      历：</a:t>
            </a:r>
            <a:r>
              <a:rPr lang="zh-CN" altLang="en-US" sz="2100" dirty="0">
                <a:solidFill>
                  <a:schemeClr val="tx1">
                    <a:lumMod val="75000"/>
                    <a:lumOff val="25000"/>
                  </a:schemeClr>
                </a:solidFill>
                <a:latin typeface="+mn-lt"/>
                <a:ea typeface="+mn-ea"/>
                <a:cs typeface="+mn-ea"/>
                <a:sym typeface="+mn-lt"/>
              </a:rPr>
              <a:t>大学本科</a:t>
            </a:r>
            <a:endParaRPr lang="en-US" altLang="zh-CN" sz="2100" dirty="0">
              <a:solidFill>
                <a:schemeClr val="tx1">
                  <a:lumMod val="75000"/>
                  <a:lumOff val="25000"/>
                </a:schemeClr>
              </a:solidFill>
              <a:latin typeface="+mn-lt"/>
              <a:ea typeface="+mn-ea"/>
              <a:cs typeface="+mn-ea"/>
              <a:sym typeface="+mn-lt"/>
            </a:endParaRPr>
          </a:p>
        </p:txBody>
      </p:sp>
      <p:sp>
        <p:nvSpPr>
          <p:cNvPr id="12" name="TextBox 15"/>
          <p:cNvSpPr txBox="1"/>
          <p:nvPr/>
        </p:nvSpPr>
        <p:spPr>
          <a:xfrm>
            <a:off x="1730686" y="3609506"/>
            <a:ext cx="4404864" cy="456224"/>
          </a:xfrm>
          <a:prstGeom prst="rect">
            <a:avLst/>
          </a:prstGeom>
          <a:noFill/>
        </p:spPr>
        <p:txBody>
          <a:bodyPr wrap="square" lIns="96216" tIns="48106" rIns="96216" bIns="48106" rtlCol="0">
            <a:spAutoFit/>
          </a:bodyPr>
          <a:lstStyle/>
          <a:p>
            <a:pPr defTabSz="962025" fontAlgn="auto">
              <a:lnSpc>
                <a:spcPts val="2840"/>
              </a:lnSpc>
              <a:spcBef>
                <a:spcPts val="0"/>
              </a:spcBef>
              <a:spcAft>
                <a:spcPts val="0"/>
              </a:spcAft>
            </a:pPr>
            <a:r>
              <a:rPr lang="zh-CN" altLang="en-US" sz="2100" b="1" dirty="0">
                <a:solidFill>
                  <a:schemeClr val="tx1">
                    <a:lumMod val="75000"/>
                    <a:lumOff val="25000"/>
                  </a:schemeClr>
                </a:solidFill>
                <a:latin typeface="+mn-lt"/>
                <a:ea typeface="+mn-ea"/>
                <a:cs typeface="+mn-ea"/>
                <a:sym typeface="+mn-lt"/>
              </a:rPr>
              <a:t>专      业：</a:t>
            </a:r>
            <a:r>
              <a:rPr lang="zh-CN" altLang="en-US" sz="2100" dirty="0">
                <a:solidFill>
                  <a:schemeClr val="tx1">
                    <a:lumMod val="75000"/>
                    <a:lumOff val="25000"/>
                  </a:schemeClr>
                </a:solidFill>
                <a:latin typeface="+mn-lt"/>
                <a:ea typeface="+mn-ea"/>
                <a:cs typeface="+mn-ea"/>
                <a:sym typeface="+mn-lt"/>
              </a:rPr>
              <a:t>某某学院某某专业</a:t>
            </a:r>
            <a:endParaRPr lang="en-US" altLang="zh-CN" sz="2100" dirty="0">
              <a:solidFill>
                <a:schemeClr val="tx1">
                  <a:lumMod val="75000"/>
                  <a:lumOff val="25000"/>
                </a:schemeClr>
              </a:solidFill>
              <a:latin typeface="+mn-lt"/>
              <a:ea typeface="+mn-ea"/>
              <a:cs typeface="+mn-ea"/>
              <a:sym typeface="+mn-lt"/>
            </a:endParaRPr>
          </a:p>
        </p:txBody>
      </p:sp>
      <p:sp>
        <p:nvSpPr>
          <p:cNvPr id="13" name="TextBox 17"/>
          <p:cNvSpPr txBox="1"/>
          <p:nvPr/>
        </p:nvSpPr>
        <p:spPr>
          <a:xfrm>
            <a:off x="1730686" y="2933807"/>
            <a:ext cx="3417567" cy="459105"/>
          </a:xfrm>
          <a:prstGeom prst="rect">
            <a:avLst/>
          </a:prstGeom>
          <a:noFill/>
        </p:spPr>
        <p:txBody>
          <a:bodyPr wrap="square" lIns="96216" tIns="48106" rIns="96216" bIns="48106" rtlCol="0">
            <a:spAutoFit/>
          </a:bodyPr>
          <a:lstStyle/>
          <a:p>
            <a:pPr defTabSz="962025" fontAlgn="auto">
              <a:lnSpc>
                <a:spcPts val="2840"/>
              </a:lnSpc>
              <a:spcBef>
                <a:spcPts val="0"/>
              </a:spcBef>
              <a:spcAft>
                <a:spcPts val="0"/>
              </a:spcAft>
            </a:pPr>
            <a:r>
              <a:rPr lang="zh-CN" altLang="en-US" sz="2100" b="1" dirty="0">
                <a:solidFill>
                  <a:schemeClr val="tx1">
                    <a:lumMod val="75000"/>
                    <a:lumOff val="25000"/>
                  </a:schemeClr>
                </a:solidFill>
                <a:latin typeface="+mn-lt"/>
                <a:ea typeface="+mn-ea"/>
                <a:cs typeface="+mn-ea"/>
                <a:sym typeface="+mn-lt"/>
              </a:rPr>
              <a:t>毕业院校：</a:t>
            </a:r>
            <a:r>
              <a:rPr lang="zh-CN" altLang="en-US" sz="2100" dirty="0">
                <a:solidFill>
                  <a:schemeClr val="tx1">
                    <a:lumMod val="75000"/>
                    <a:lumOff val="25000"/>
                  </a:schemeClr>
                </a:solidFill>
                <a:latin typeface="+mn-lt"/>
                <a:ea typeface="+mn-ea"/>
                <a:cs typeface="+mn-ea"/>
                <a:sym typeface="+mn-lt"/>
              </a:rPr>
              <a:t>当图</a:t>
            </a:r>
            <a:r>
              <a:rPr lang="zh-CN" altLang="en-US" sz="2100" dirty="0">
                <a:solidFill>
                  <a:schemeClr val="tx1">
                    <a:lumMod val="75000"/>
                    <a:lumOff val="25000"/>
                  </a:schemeClr>
                </a:solidFill>
                <a:latin typeface="+mn-lt"/>
                <a:ea typeface="+mn-ea"/>
                <a:cs typeface="+mn-ea"/>
                <a:sym typeface="+mn-lt"/>
              </a:rPr>
              <a:t>大学</a:t>
            </a:r>
            <a:endParaRPr lang="en-US" altLang="zh-CN" sz="2100" dirty="0">
              <a:solidFill>
                <a:schemeClr val="tx1">
                  <a:lumMod val="75000"/>
                  <a:lumOff val="25000"/>
                </a:schemeClr>
              </a:solidFill>
              <a:latin typeface="+mn-lt"/>
              <a:ea typeface="+mn-ea"/>
              <a:cs typeface="+mn-ea"/>
              <a:sym typeface="+mn-lt"/>
            </a:endParaRPr>
          </a:p>
        </p:txBody>
      </p:sp>
      <p:sp>
        <p:nvSpPr>
          <p:cNvPr id="14" name="TextBox 18"/>
          <p:cNvSpPr txBox="1"/>
          <p:nvPr/>
        </p:nvSpPr>
        <p:spPr>
          <a:xfrm>
            <a:off x="1730686" y="4285205"/>
            <a:ext cx="4919496" cy="456224"/>
          </a:xfrm>
          <a:prstGeom prst="rect">
            <a:avLst/>
          </a:prstGeom>
          <a:noFill/>
        </p:spPr>
        <p:txBody>
          <a:bodyPr wrap="square" lIns="96216" tIns="48106" rIns="96216" bIns="48106" rtlCol="0">
            <a:spAutoFit/>
          </a:bodyPr>
          <a:lstStyle/>
          <a:p>
            <a:pPr defTabSz="962025" fontAlgn="auto">
              <a:lnSpc>
                <a:spcPts val="2840"/>
              </a:lnSpc>
              <a:spcBef>
                <a:spcPts val="0"/>
              </a:spcBef>
              <a:spcAft>
                <a:spcPts val="0"/>
              </a:spcAft>
            </a:pPr>
            <a:r>
              <a:rPr lang="zh-CN" altLang="en-US" sz="2100" b="1" dirty="0">
                <a:solidFill>
                  <a:schemeClr val="tx1">
                    <a:lumMod val="75000"/>
                    <a:lumOff val="25000"/>
                  </a:schemeClr>
                </a:solidFill>
                <a:latin typeface="+mn-lt"/>
                <a:ea typeface="+mn-ea"/>
                <a:cs typeface="+mn-ea"/>
                <a:sym typeface="+mn-lt"/>
              </a:rPr>
              <a:t>通讯地址：上海市徐汇区</a:t>
            </a:r>
            <a:r>
              <a:rPr lang="en-US" altLang="zh-CN" sz="2100" b="1" dirty="0">
                <a:solidFill>
                  <a:schemeClr val="tx1">
                    <a:lumMod val="75000"/>
                    <a:lumOff val="25000"/>
                  </a:schemeClr>
                </a:solidFill>
                <a:latin typeface="+mn-lt"/>
                <a:ea typeface="+mn-ea"/>
                <a:cs typeface="+mn-ea"/>
                <a:sym typeface="+mn-lt"/>
              </a:rPr>
              <a:t>xx</a:t>
            </a:r>
            <a:r>
              <a:rPr lang="zh-CN" altLang="en-US" sz="2100" b="1" dirty="0">
                <a:solidFill>
                  <a:schemeClr val="tx1">
                    <a:lumMod val="75000"/>
                    <a:lumOff val="25000"/>
                  </a:schemeClr>
                </a:solidFill>
                <a:latin typeface="+mn-lt"/>
                <a:ea typeface="+mn-ea"/>
                <a:cs typeface="+mn-ea"/>
                <a:sym typeface="+mn-lt"/>
              </a:rPr>
              <a:t>号</a:t>
            </a:r>
            <a:endParaRPr lang="en-US" altLang="zh-CN" sz="2100" dirty="0">
              <a:solidFill>
                <a:schemeClr val="tx1">
                  <a:lumMod val="75000"/>
                  <a:lumOff val="25000"/>
                </a:schemeClr>
              </a:solidFill>
              <a:latin typeface="+mn-lt"/>
              <a:ea typeface="+mn-ea"/>
              <a:cs typeface="+mn-ea"/>
              <a:sym typeface="+mn-lt"/>
            </a:endParaRPr>
          </a:p>
        </p:txBody>
      </p:sp>
      <p:sp>
        <p:nvSpPr>
          <p:cNvPr id="15" name="TextBox 19"/>
          <p:cNvSpPr txBox="1"/>
          <p:nvPr/>
        </p:nvSpPr>
        <p:spPr>
          <a:xfrm>
            <a:off x="1730686" y="4960903"/>
            <a:ext cx="4054590" cy="456224"/>
          </a:xfrm>
          <a:prstGeom prst="rect">
            <a:avLst/>
          </a:prstGeom>
          <a:noFill/>
        </p:spPr>
        <p:txBody>
          <a:bodyPr wrap="square" lIns="96216" tIns="48106" rIns="96216" bIns="48106" rtlCol="0">
            <a:spAutoFit/>
          </a:bodyPr>
          <a:lstStyle/>
          <a:p>
            <a:pPr defTabSz="962025" fontAlgn="auto">
              <a:lnSpc>
                <a:spcPts val="2840"/>
              </a:lnSpc>
              <a:spcBef>
                <a:spcPts val="0"/>
              </a:spcBef>
              <a:spcAft>
                <a:spcPts val="0"/>
              </a:spcAft>
            </a:pPr>
            <a:r>
              <a:rPr lang="zh-CN" altLang="en-US" sz="2100" b="1" dirty="0">
                <a:solidFill>
                  <a:schemeClr val="tx1">
                    <a:lumMod val="75000"/>
                    <a:lumOff val="25000"/>
                  </a:schemeClr>
                </a:solidFill>
                <a:latin typeface="+mn-lt"/>
                <a:ea typeface="+mn-ea"/>
                <a:cs typeface="+mn-ea"/>
                <a:sym typeface="+mn-lt"/>
              </a:rPr>
              <a:t>电      话：</a:t>
            </a:r>
            <a:r>
              <a:rPr lang="en-US" altLang="zh-CN" sz="2100" dirty="0">
                <a:solidFill>
                  <a:schemeClr val="tx1">
                    <a:lumMod val="75000"/>
                    <a:lumOff val="25000"/>
                  </a:schemeClr>
                </a:solidFill>
                <a:latin typeface="+mn-lt"/>
                <a:ea typeface="+mn-ea"/>
                <a:cs typeface="+mn-ea"/>
                <a:sym typeface="+mn-lt"/>
              </a:rPr>
              <a:t>138-888-8888</a:t>
            </a:r>
            <a:endParaRPr lang="en-US" altLang="zh-CN" sz="2100" dirty="0">
              <a:solidFill>
                <a:schemeClr val="tx1">
                  <a:lumMod val="75000"/>
                  <a:lumOff val="25000"/>
                </a:schemeClr>
              </a:solidFill>
              <a:latin typeface="+mn-lt"/>
              <a:ea typeface="+mn-ea"/>
              <a:cs typeface="+mn-ea"/>
              <a:sym typeface="+mn-lt"/>
            </a:endParaRPr>
          </a:p>
        </p:txBody>
      </p:sp>
      <p:sp>
        <p:nvSpPr>
          <p:cNvPr id="57" name="MH_Picture_1"/>
          <p:cNvSpPr/>
          <p:nvPr>
            <p:custDataLst>
              <p:tags r:id="rId1"/>
            </p:custDataLst>
          </p:nvPr>
        </p:nvSpPr>
        <p:spPr>
          <a:xfrm>
            <a:off x="7217101" y="2257801"/>
            <a:ext cx="3311138" cy="3311138"/>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sz="320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5" grpId="0"/>
      <p:bldP spid="5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岗位经历</a:t>
              </a:r>
              <a:endParaRPr lang="zh-CN" altLang="en-US" sz="3200" b="1" dirty="0">
                <a:solidFill>
                  <a:srgbClr val="659586"/>
                </a:solidFill>
                <a:cs typeface="+mn-ea"/>
                <a:sym typeface="+mn-lt"/>
              </a:endParaRPr>
            </a:p>
          </p:txBody>
        </p:sp>
      </p:grpSp>
      <p:grpSp>
        <p:nvGrpSpPr>
          <p:cNvPr id="8" name="组合 7"/>
          <p:cNvGrpSpPr>
            <a:grpSpLocks noChangeAspect="1"/>
          </p:cNvGrpSpPr>
          <p:nvPr/>
        </p:nvGrpSpPr>
        <p:grpSpPr>
          <a:xfrm>
            <a:off x="5252521" y="2722964"/>
            <a:ext cx="1686957" cy="1800000"/>
            <a:chOff x="2922588" y="6135688"/>
            <a:chExt cx="615950" cy="657225"/>
          </a:xfrm>
          <a:solidFill>
            <a:srgbClr val="659586"/>
          </a:solidFill>
        </p:grpSpPr>
        <p:sp>
          <p:nvSpPr>
            <p:cNvPr id="9" name="Freeform 315"/>
            <p:cNvSpPr/>
            <p:nvPr/>
          </p:nvSpPr>
          <p:spPr bwMode="auto">
            <a:xfrm>
              <a:off x="3221038" y="6135688"/>
              <a:ext cx="34925" cy="92075"/>
            </a:xfrm>
            <a:custGeom>
              <a:avLst/>
              <a:gdLst>
                <a:gd name="T0" fmla="*/ 12 w 22"/>
                <a:gd name="T1" fmla="*/ 58 h 58"/>
                <a:gd name="T2" fmla="*/ 12 w 22"/>
                <a:gd name="T3" fmla="*/ 58 h 58"/>
                <a:gd name="T4" fmla="*/ 6 w 22"/>
                <a:gd name="T5" fmla="*/ 58 h 58"/>
                <a:gd name="T6" fmla="*/ 4 w 22"/>
                <a:gd name="T7" fmla="*/ 56 h 58"/>
                <a:gd name="T8" fmla="*/ 2 w 22"/>
                <a:gd name="T9" fmla="*/ 52 h 58"/>
                <a:gd name="T10" fmla="*/ 0 w 22"/>
                <a:gd name="T11" fmla="*/ 48 h 58"/>
                <a:gd name="T12" fmla="*/ 0 w 22"/>
                <a:gd name="T13" fmla="*/ 12 h 58"/>
                <a:gd name="T14" fmla="*/ 0 w 22"/>
                <a:gd name="T15" fmla="*/ 12 h 58"/>
                <a:gd name="T16" fmla="*/ 2 w 22"/>
                <a:gd name="T17" fmla="*/ 8 h 58"/>
                <a:gd name="T18" fmla="*/ 4 w 22"/>
                <a:gd name="T19" fmla="*/ 4 h 58"/>
                <a:gd name="T20" fmla="*/ 6 w 22"/>
                <a:gd name="T21" fmla="*/ 2 h 58"/>
                <a:gd name="T22" fmla="*/ 12 w 22"/>
                <a:gd name="T23" fmla="*/ 0 h 58"/>
                <a:gd name="T24" fmla="*/ 12 w 22"/>
                <a:gd name="T25" fmla="*/ 0 h 58"/>
                <a:gd name="T26" fmla="*/ 16 w 22"/>
                <a:gd name="T27" fmla="*/ 2 h 58"/>
                <a:gd name="T28" fmla="*/ 20 w 22"/>
                <a:gd name="T29" fmla="*/ 4 h 58"/>
                <a:gd name="T30" fmla="*/ 22 w 22"/>
                <a:gd name="T31" fmla="*/ 8 h 58"/>
                <a:gd name="T32" fmla="*/ 22 w 22"/>
                <a:gd name="T33" fmla="*/ 12 h 58"/>
                <a:gd name="T34" fmla="*/ 22 w 22"/>
                <a:gd name="T35" fmla="*/ 48 h 58"/>
                <a:gd name="T36" fmla="*/ 22 w 22"/>
                <a:gd name="T37" fmla="*/ 48 h 58"/>
                <a:gd name="T38" fmla="*/ 22 w 22"/>
                <a:gd name="T39" fmla="*/ 52 h 58"/>
                <a:gd name="T40" fmla="*/ 20 w 22"/>
                <a:gd name="T41" fmla="*/ 56 h 58"/>
                <a:gd name="T42" fmla="*/ 16 w 22"/>
                <a:gd name="T43" fmla="*/ 58 h 58"/>
                <a:gd name="T44" fmla="*/ 12 w 22"/>
                <a:gd name="T45" fmla="*/ 58 h 58"/>
                <a:gd name="T46" fmla="*/ 12 w 22"/>
                <a:gd name="T4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58">
                  <a:moveTo>
                    <a:pt x="12" y="58"/>
                  </a:moveTo>
                  <a:lnTo>
                    <a:pt x="12" y="58"/>
                  </a:lnTo>
                  <a:lnTo>
                    <a:pt x="6" y="58"/>
                  </a:lnTo>
                  <a:lnTo>
                    <a:pt x="4" y="56"/>
                  </a:lnTo>
                  <a:lnTo>
                    <a:pt x="2" y="52"/>
                  </a:lnTo>
                  <a:lnTo>
                    <a:pt x="0" y="48"/>
                  </a:lnTo>
                  <a:lnTo>
                    <a:pt x="0" y="12"/>
                  </a:lnTo>
                  <a:lnTo>
                    <a:pt x="0" y="12"/>
                  </a:lnTo>
                  <a:lnTo>
                    <a:pt x="2" y="8"/>
                  </a:lnTo>
                  <a:lnTo>
                    <a:pt x="4" y="4"/>
                  </a:lnTo>
                  <a:lnTo>
                    <a:pt x="6" y="2"/>
                  </a:lnTo>
                  <a:lnTo>
                    <a:pt x="12" y="0"/>
                  </a:lnTo>
                  <a:lnTo>
                    <a:pt x="12" y="0"/>
                  </a:lnTo>
                  <a:lnTo>
                    <a:pt x="16" y="2"/>
                  </a:lnTo>
                  <a:lnTo>
                    <a:pt x="20" y="4"/>
                  </a:lnTo>
                  <a:lnTo>
                    <a:pt x="22" y="8"/>
                  </a:lnTo>
                  <a:lnTo>
                    <a:pt x="22" y="12"/>
                  </a:lnTo>
                  <a:lnTo>
                    <a:pt x="22" y="48"/>
                  </a:lnTo>
                  <a:lnTo>
                    <a:pt x="22" y="48"/>
                  </a:lnTo>
                  <a:lnTo>
                    <a:pt x="22" y="52"/>
                  </a:lnTo>
                  <a:lnTo>
                    <a:pt x="20" y="56"/>
                  </a:lnTo>
                  <a:lnTo>
                    <a:pt x="16" y="58"/>
                  </a:lnTo>
                  <a:lnTo>
                    <a:pt x="12" y="58"/>
                  </a:lnTo>
                  <a:lnTo>
                    <a:pt x="12"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316"/>
            <p:cNvSpPr/>
            <p:nvPr/>
          </p:nvSpPr>
          <p:spPr bwMode="auto">
            <a:xfrm>
              <a:off x="3074988" y="6170613"/>
              <a:ext cx="63500" cy="85725"/>
            </a:xfrm>
            <a:custGeom>
              <a:avLst/>
              <a:gdLst>
                <a:gd name="T0" fmla="*/ 30 w 40"/>
                <a:gd name="T1" fmla="*/ 54 h 54"/>
                <a:gd name="T2" fmla="*/ 30 w 40"/>
                <a:gd name="T3" fmla="*/ 54 h 54"/>
                <a:gd name="T4" fmla="*/ 24 w 40"/>
                <a:gd name="T5" fmla="*/ 52 h 54"/>
                <a:gd name="T6" fmla="*/ 20 w 40"/>
                <a:gd name="T7" fmla="*/ 48 h 54"/>
                <a:gd name="T8" fmla="*/ 2 w 40"/>
                <a:gd name="T9" fmla="*/ 18 h 54"/>
                <a:gd name="T10" fmla="*/ 2 w 40"/>
                <a:gd name="T11" fmla="*/ 18 h 54"/>
                <a:gd name="T12" fmla="*/ 0 w 40"/>
                <a:gd name="T13" fmla="*/ 12 h 54"/>
                <a:gd name="T14" fmla="*/ 0 w 40"/>
                <a:gd name="T15" fmla="*/ 8 h 54"/>
                <a:gd name="T16" fmla="*/ 2 w 40"/>
                <a:gd name="T17" fmla="*/ 4 h 54"/>
                <a:gd name="T18" fmla="*/ 6 w 40"/>
                <a:gd name="T19" fmla="*/ 2 h 54"/>
                <a:gd name="T20" fmla="*/ 6 w 40"/>
                <a:gd name="T21" fmla="*/ 2 h 54"/>
                <a:gd name="T22" fmla="*/ 10 w 40"/>
                <a:gd name="T23" fmla="*/ 0 h 54"/>
                <a:gd name="T24" fmla="*/ 14 w 40"/>
                <a:gd name="T25" fmla="*/ 0 h 54"/>
                <a:gd name="T26" fmla="*/ 18 w 40"/>
                <a:gd name="T27" fmla="*/ 2 h 54"/>
                <a:gd name="T28" fmla="*/ 20 w 40"/>
                <a:gd name="T29" fmla="*/ 6 h 54"/>
                <a:gd name="T30" fmla="*/ 38 w 40"/>
                <a:gd name="T31" fmla="*/ 36 h 54"/>
                <a:gd name="T32" fmla="*/ 38 w 40"/>
                <a:gd name="T33" fmla="*/ 36 h 54"/>
                <a:gd name="T34" fmla="*/ 40 w 40"/>
                <a:gd name="T35" fmla="*/ 42 h 54"/>
                <a:gd name="T36" fmla="*/ 40 w 40"/>
                <a:gd name="T37" fmla="*/ 46 h 54"/>
                <a:gd name="T38" fmla="*/ 38 w 40"/>
                <a:gd name="T39" fmla="*/ 50 h 54"/>
                <a:gd name="T40" fmla="*/ 34 w 40"/>
                <a:gd name="T41" fmla="*/ 52 h 54"/>
                <a:gd name="T42" fmla="*/ 34 w 40"/>
                <a:gd name="T43" fmla="*/ 52 h 54"/>
                <a:gd name="T44" fmla="*/ 30 w 40"/>
                <a:gd name="T45" fmla="*/ 54 h 54"/>
                <a:gd name="T46" fmla="*/ 30 w 40"/>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4">
                  <a:moveTo>
                    <a:pt x="30" y="54"/>
                  </a:moveTo>
                  <a:lnTo>
                    <a:pt x="30" y="54"/>
                  </a:lnTo>
                  <a:lnTo>
                    <a:pt x="24" y="52"/>
                  </a:lnTo>
                  <a:lnTo>
                    <a:pt x="20" y="48"/>
                  </a:lnTo>
                  <a:lnTo>
                    <a:pt x="2" y="18"/>
                  </a:lnTo>
                  <a:lnTo>
                    <a:pt x="2" y="18"/>
                  </a:lnTo>
                  <a:lnTo>
                    <a:pt x="0" y="12"/>
                  </a:lnTo>
                  <a:lnTo>
                    <a:pt x="0" y="8"/>
                  </a:lnTo>
                  <a:lnTo>
                    <a:pt x="2" y="4"/>
                  </a:lnTo>
                  <a:lnTo>
                    <a:pt x="6" y="2"/>
                  </a:lnTo>
                  <a:lnTo>
                    <a:pt x="6" y="2"/>
                  </a:lnTo>
                  <a:lnTo>
                    <a:pt x="10" y="0"/>
                  </a:lnTo>
                  <a:lnTo>
                    <a:pt x="14" y="0"/>
                  </a:lnTo>
                  <a:lnTo>
                    <a:pt x="18" y="2"/>
                  </a:lnTo>
                  <a:lnTo>
                    <a:pt x="20" y="6"/>
                  </a:lnTo>
                  <a:lnTo>
                    <a:pt x="38" y="36"/>
                  </a:lnTo>
                  <a:lnTo>
                    <a:pt x="38" y="36"/>
                  </a:lnTo>
                  <a:lnTo>
                    <a:pt x="40" y="42"/>
                  </a:lnTo>
                  <a:lnTo>
                    <a:pt x="40" y="46"/>
                  </a:lnTo>
                  <a:lnTo>
                    <a:pt x="38" y="50"/>
                  </a:lnTo>
                  <a:lnTo>
                    <a:pt x="34" y="52"/>
                  </a:lnTo>
                  <a:lnTo>
                    <a:pt x="34" y="52"/>
                  </a:lnTo>
                  <a:lnTo>
                    <a:pt x="30" y="54"/>
                  </a:lnTo>
                  <a:lnTo>
                    <a:pt x="30"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317"/>
            <p:cNvSpPr/>
            <p:nvPr/>
          </p:nvSpPr>
          <p:spPr bwMode="auto">
            <a:xfrm>
              <a:off x="2967038" y="6275388"/>
              <a:ext cx="82550" cy="63500"/>
            </a:xfrm>
            <a:custGeom>
              <a:avLst/>
              <a:gdLst>
                <a:gd name="T0" fmla="*/ 42 w 52"/>
                <a:gd name="T1" fmla="*/ 40 h 40"/>
                <a:gd name="T2" fmla="*/ 42 w 52"/>
                <a:gd name="T3" fmla="*/ 40 h 40"/>
                <a:gd name="T4" fmla="*/ 36 w 52"/>
                <a:gd name="T5" fmla="*/ 38 h 40"/>
                <a:gd name="T6" fmla="*/ 4 w 52"/>
                <a:gd name="T7" fmla="*/ 20 h 40"/>
                <a:gd name="T8" fmla="*/ 4 w 52"/>
                <a:gd name="T9" fmla="*/ 20 h 40"/>
                <a:gd name="T10" fmla="*/ 2 w 52"/>
                <a:gd name="T11" fmla="*/ 16 h 40"/>
                <a:gd name="T12" fmla="*/ 0 w 52"/>
                <a:gd name="T13" fmla="*/ 14 h 40"/>
                <a:gd name="T14" fmla="*/ 0 w 52"/>
                <a:gd name="T15" fmla="*/ 8 h 40"/>
                <a:gd name="T16" fmla="*/ 0 w 52"/>
                <a:gd name="T17" fmla="*/ 4 h 40"/>
                <a:gd name="T18" fmla="*/ 0 w 52"/>
                <a:gd name="T19" fmla="*/ 4 h 40"/>
                <a:gd name="T20" fmla="*/ 4 w 52"/>
                <a:gd name="T21" fmla="*/ 2 h 40"/>
                <a:gd name="T22" fmla="*/ 8 w 52"/>
                <a:gd name="T23" fmla="*/ 0 h 40"/>
                <a:gd name="T24" fmla="*/ 12 w 52"/>
                <a:gd name="T25" fmla="*/ 0 h 40"/>
                <a:gd name="T26" fmla="*/ 16 w 52"/>
                <a:gd name="T27" fmla="*/ 0 h 40"/>
                <a:gd name="T28" fmla="*/ 46 w 52"/>
                <a:gd name="T29" fmla="*/ 18 h 40"/>
                <a:gd name="T30" fmla="*/ 46 w 52"/>
                <a:gd name="T31" fmla="*/ 18 h 40"/>
                <a:gd name="T32" fmla="*/ 50 w 52"/>
                <a:gd name="T33" fmla="*/ 22 h 40"/>
                <a:gd name="T34" fmla="*/ 52 w 52"/>
                <a:gd name="T35" fmla="*/ 26 h 40"/>
                <a:gd name="T36" fmla="*/ 52 w 52"/>
                <a:gd name="T37" fmla="*/ 30 h 40"/>
                <a:gd name="T38" fmla="*/ 50 w 52"/>
                <a:gd name="T39" fmla="*/ 34 h 40"/>
                <a:gd name="T40" fmla="*/ 50 w 52"/>
                <a:gd name="T41" fmla="*/ 34 h 40"/>
                <a:gd name="T42" fmla="*/ 46 w 52"/>
                <a:gd name="T43" fmla="*/ 38 h 40"/>
                <a:gd name="T44" fmla="*/ 42 w 52"/>
                <a:gd name="T45" fmla="*/ 40 h 40"/>
                <a:gd name="T46" fmla="*/ 42 w 52"/>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0">
                  <a:moveTo>
                    <a:pt x="42" y="40"/>
                  </a:moveTo>
                  <a:lnTo>
                    <a:pt x="42" y="40"/>
                  </a:lnTo>
                  <a:lnTo>
                    <a:pt x="36" y="38"/>
                  </a:lnTo>
                  <a:lnTo>
                    <a:pt x="4" y="20"/>
                  </a:lnTo>
                  <a:lnTo>
                    <a:pt x="4" y="20"/>
                  </a:lnTo>
                  <a:lnTo>
                    <a:pt x="2" y="16"/>
                  </a:lnTo>
                  <a:lnTo>
                    <a:pt x="0" y="14"/>
                  </a:lnTo>
                  <a:lnTo>
                    <a:pt x="0" y="8"/>
                  </a:lnTo>
                  <a:lnTo>
                    <a:pt x="0" y="4"/>
                  </a:lnTo>
                  <a:lnTo>
                    <a:pt x="0" y="4"/>
                  </a:lnTo>
                  <a:lnTo>
                    <a:pt x="4" y="2"/>
                  </a:lnTo>
                  <a:lnTo>
                    <a:pt x="8" y="0"/>
                  </a:lnTo>
                  <a:lnTo>
                    <a:pt x="12" y="0"/>
                  </a:lnTo>
                  <a:lnTo>
                    <a:pt x="16" y="0"/>
                  </a:lnTo>
                  <a:lnTo>
                    <a:pt x="46" y="18"/>
                  </a:lnTo>
                  <a:lnTo>
                    <a:pt x="46" y="18"/>
                  </a:lnTo>
                  <a:lnTo>
                    <a:pt x="50" y="22"/>
                  </a:lnTo>
                  <a:lnTo>
                    <a:pt x="52" y="26"/>
                  </a:lnTo>
                  <a:lnTo>
                    <a:pt x="52" y="30"/>
                  </a:lnTo>
                  <a:lnTo>
                    <a:pt x="50" y="34"/>
                  </a:lnTo>
                  <a:lnTo>
                    <a:pt x="50" y="34"/>
                  </a:lnTo>
                  <a:lnTo>
                    <a:pt x="46" y="38"/>
                  </a:lnTo>
                  <a:lnTo>
                    <a:pt x="42" y="40"/>
                  </a:lnTo>
                  <a:lnTo>
                    <a:pt x="4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318"/>
            <p:cNvSpPr/>
            <p:nvPr/>
          </p:nvSpPr>
          <p:spPr bwMode="auto">
            <a:xfrm>
              <a:off x="2922588" y="6418263"/>
              <a:ext cx="92075" cy="34925"/>
            </a:xfrm>
            <a:custGeom>
              <a:avLst/>
              <a:gdLst>
                <a:gd name="T0" fmla="*/ 46 w 58"/>
                <a:gd name="T1" fmla="*/ 22 h 22"/>
                <a:gd name="T2" fmla="*/ 12 w 58"/>
                <a:gd name="T3" fmla="*/ 22 h 22"/>
                <a:gd name="T4" fmla="*/ 12 w 58"/>
                <a:gd name="T5" fmla="*/ 22 h 22"/>
                <a:gd name="T6" fmla="*/ 6 w 58"/>
                <a:gd name="T7" fmla="*/ 22 h 22"/>
                <a:gd name="T8" fmla="*/ 4 w 58"/>
                <a:gd name="T9" fmla="*/ 18 h 22"/>
                <a:gd name="T10" fmla="*/ 0 w 58"/>
                <a:gd name="T11" fmla="*/ 16 h 22"/>
                <a:gd name="T12" fmla="*/ 0 w 58"/>
                <a:gd name="T13" fmla="*/ 10 h 22"/>
                <a:gd name="T14" fmla="*/ 0 w 58"/>
                <a:gd name="T15" fmla="*/ 10 h 22"/>
                <a:gd name="T16" fmla="*/ 0 w 58"/>
                <a:gd name="T17" fmla="*/ 6 h 22"/>
                <a:gd name="T18" fmla="*/ 4 w 58"/>
                <a:gd name="T19" fmla="*/ 2 h 22"/>
                <a:gd name="T20" fmla="*/ 6 w 58"/>
                <a:gd name="T21" fmla="*/ 0 h 22"/>
                <a:gd name="T22" fmla="*/ 12 w 58"/>
                <a:gd name="T23" fmla="*/ 0 h 22"/>
                <a:gd name="T24" fmla="*/ 46 w 58"/>
                <a:gd name="T25" fmla="*/ 0 h 22"/>
                <a:gd name="T26" fmla="*/ 46 w 58"/>
                <a:gd name="T27" fmla="*/ 0 h 22"/>
                <a:gd name="T28" fmla="*/ 52 w 58"/>
                <a:gd name="T29" fmla="*/ 0 h 22"/>
                <a:gd name="T30" fmla="*/ 54 w 58"/>
                <a:gd name="T31" fmla="*/ 2 h 22"/>
                <a:gd name="T32" fmla="*/ 58 w 58"/>
                <a:gd name="T33" fmla="*/ 6 h 22"/>
                <a:gd name="T34" fmla="*/ 58 w 58"/>
                <a:gd name="T35" fmla="*/ 10 h 22"/>
                <a:gd name="T36" fmla="*/ 58 w 58"/>
                <a:gd name="T37" fmla="*/ 10 h 22"/>
                <a:gd name="T38" fmla="*/ 58 w 58"/>
                <a:gd name="T39" fmla="*/ 16 h 22"/>
                <a:gd name="T40" fmla="*/ 54 w 58"/>
                <a:gd name="T41" fmla="*/ 18 h 22"/>
                <a:gd name="T42" fmla="*/ 52 w 58"/>
                <a:gd name="T43" fmla="*/ 22 h 22"/>
                <a:gd name="T44" fmla="*/ 46 w 58"/>
                <a:gd name="T45" fmla="*/ 22 h 22"/>
                <a:gd name="T46" fmla="*/ 46 w 58"/>
                <a:gd name="T4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22">
                  <a:moveTo>
                    <a:pt x="46" y="22"/>
                  </a:moveTo>
                  <a:lnTo>
                    <a:pt x="12" y="22"/>
                  </a:lnTo>
                  <a:lnTo>
                    <a:pt x="12" y="22"/>
                  </a:lnTo>
                  <a:lnTo>
                    <a:pt x="6" y="22"/>
                  </a:lnTo>
                  <a:lnTo>
                    <a:pt x="4" y="18"/>
                  </a:lnTo>
                  <a:lnTo>
                    <a:pt x="0" y="16"/>
                  </a:lnTo>
                  <a:lnTo>
                    <a:pt x="0" y="10"/>
                  </a:lnTo>
                  <a:lnTo>
                    <a:pt x="0" y="10"/>
                  </a:lnTo>
                  <a:lnTo>
                    <a:pt x="0" y="6"/>
                  </a:lnTo>
                  <a:lnTo>
                    <a:pt x="4" y="2"/>
                  </a:lnTo>
                  <a:lnTo>
                    <a:pt x="6" y="0"/>
                  </a:lnTo>
                  <a:lnTo>
                    <a:pt x="12" y="0"/>
                  </a:lnTo>
                  <a:lnTo>
                    <a:pt x="46" y="0"/>
                  </a:lnTo>
                  <a:lnTo>
                    <a:pt x="46" y="0"/>
                  </a:lnTo>
                  <a:lnTo>
                    <a:pt x="52" y="0"/>
                  </a:lnTo>
                  <a:lnTo>
                    <a:pt x="54" y="2"/>
                  </a:lnTo>
                  <a:lnTo>
                    <a:pt x="58" y="6"/>
                  </a:lnTo>
                  <a:lnTo>
                    <a:pt x="58" y="10"/>
                  </a:lnTo>
                  <a:lnTo>
                    <a:pt x="58" y="10"/>
                  </a:lnTo>
                  <a:lnTo>
                    <a:pt x="58" y="16"/>
                  </a:lnTo>
                  <a:lnTo>
                    <a:pt x="54" y="18"/>
                  </a:lnTo>
                  <a:lnTo>
                    <a:pt x="52" y="22"/>
                  </a:lnTo>
                  <a:lnTo>
                    <a:pt x="46" y="22"/>
                  </a:lnTo>
                  <a:lnTo>
                    <a:pt x="4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319"/>
            <p:cNvSpPr/>
            <p:nvPr/>
          </p:nvSpPr>
          <p:spPr bwMode="auto">
            <a:xfrm>
              <a:off x="2957513" y="6535738"/>
              <a:ext cx="82550" cy="63500"/>
            </a:xfrm>
            <a:custGeom>
              <a:avLst/>
              <a:gdLst>
                <a:gd name="T0" fmla="*/ 10 w 52"/>
                <a:gd name="T1" fmla="*/ 40 h 40"/>
                <a:gd name="T2" fmla="*/ 10 w 52"/>
                <a:gd name="T3" fmla="*/ 40 h 40"/>
                <a:gd name="T4" fmla="*/ 6 w 52"/>
                <a:gd name="T5" fmla="*/ 38 h 40"/>
                <a:gd name="T6" fmla="*/ 2 w 52"/>
                <a:gd name="T7" fmla="*/ 34 h 40"/>
                <a:gd name="T8" fmla="*/ 2 w 52"/>
                <a:gd name="T9" fmla="*/ 34 h 40"/>
                <a:gd name="T10" fmla="*/ 0 w 52"/>
                <a:gd name="T11" fmla="*/ 30 h 40"/>
                <a:gd name="T12" fmla="*/ 0 w 52"/>
                <a:gd name="T13" fmla="*/ 26 h 40"/>
                <a:gd name="T14" fmla="*/ 2 w 52"/>
                <a:gd name="T15" fmla="*/ 22 h 40"/>
                <a:gd name="T16" fmla="*/ 6 w 52"/>
                <a:gd name="T17" fmla="*/ 20 h 40"/>
                <a:gd name="T18" fmla="*/ 36 w 52"/>
                <a:gd name="T19" fmla="*/ 2 h 40"/>
                <a:gd name="T20" fmla="*/ 36 w 52"/>
                <a:gd name="T21" fmla="*/ 2 h 40"/>
                <a:gd name="T22" fmla="*/ 40 w 52"/>
                <a:gd name="T23" fmla="*/ 0 h 40"/>
                <a:gd name="T24" fmla="*/ 44 w 52"/>
                <a:gd name="T25" fmla="*/ 0 h 40"/>
                <a:gd name="T26" fmla="*/ 48 w 52"/>
                <a:gd name="T27" fmla="*/ 2 h 40"/>
                <a:gd name="T28" fmla="*/ 52 w 52"/>
                <a:gd name="T29" fmla="*/ 6 h 40"/>
                <a:gd name="T30" fmla="*/ 52 w 52"/>
                <a:gd name="T31" fmla="*/ 6 h 40"/>
                <a:gd name="T32" fmla="*/ 52 w 52"/>
                <a:gd name="T33" fmla="*/ 10 h 40"/>
                <a:gd name="T34" fmla="*/ 52 w 52"/>
                <a:gd name="T35" fmla="*/ 14 h 40"/>
                <a:gd name="T36" fmla="*/ 50 w 52"/>
                <a:gd name="T37" fmla="*/ 18 h 40"/>
                <a:gd name="T38" fmla="*/ 48 w 52"/>
                <a:gd name="T39" fmla="*/ 20 h 40"/>
                <a:gd name="T40" fmla="*/ 16 w 52"/>
                <a:gd name="T41" fmla="*/ 38 h 40"/>
                <a:gd name="T42" fmla="*/ 16 w 52"/>
                <a:gd name="T43" fmla="*/ 38 h 40"/>
                <a:gd name="T44" fmla="*/ 10 w 52"/>
                <a:gd name="T45" fmla="*/ 40 h 40"/>
                <a:gd name="T46" fmla="*/ 10 w 52"/>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0">
                  <a:moveTo>
                    <a:pt x="10" y="40"/>
                  </a:moveTo>
                  <a:lnTo>
                    <a:pt x="10" y="40"/>
                  </a:lnTo>
                  <a:lnTo>
                    <a:pt x="6" y="38"/>
                  </a:lnTo>
                  <a:lnTo>
                    <a:pt x="2" y="34"/>
                  </a:lnTo>
                  <a:lnTo>
                    <a:pt x="2" y="34"/>
                  </a:lnTo>
                  <a:lnTo>
                    <a:pt x="0" y="30"/>
                  </a:lnTo>
                  <a:lnTo>
                    <a:pt x="0" y="26"/>
                  </a:lnTo>
                  <a:lnTo>
                    <a:pt x="2" y="22"/>
                  </a:lnTo>
                  <a:lnTo>
                    <a:pt x="6" y="20"/>
                  </a:lnTo>
                  <a:lnTo>
                    <a:pt x="36" y="2"/>
                  </a:lnTo>
                  <a:lnTo>
                    <a:pt x="36" y="2"/>
                  </a:lnTo>
                  <a:lnTo>
                    <a:pt x="40" y="0"/>
                  </a:lnTo>
                  <a:lnTo>
                    <a:pt x="44" y="0"/>
                  </a:lnTo>
                  <a:lnTo>
                    <a:pt x="48" y="2"/>
                  </a:lnTo>
                  <a:lnTo>
                    <a:pt x="52" y="6"/>
                  </a:lnTo>
                  <a:lnTo>
                    <a:pt x="52" y="6"/>
                  </a:lnTo>
                  <a:lnTo>
                    <a:pt x="52" y="10"/>
                  </a:lnTo>
                  <a:lnTo>
                    <a:pt x="52" y="14"/>
                  </a:lnTo>
                  <a:lnTo>
                    <a:pt x="50" y="18"/>
                  </a:lnTo>
                  <a:lnTo>
                    <a:pt x="48" y="20"/>
                  </a:lnTo>
                  <a:lnTo>
                    <a:pt x="16" y="38"/>
                  </a:lnTo>
                  <a:lnTo>
                    <a:pt x="16" y="38"/>
                  </a:lnTo>
                  <a:lnTo>
                    <a:pt x="10" y="40"/>
                  </a:lnTo>
                  <a:lnTo>
                    <a:pt x="1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320"/>
            <p:cNvSpPr/>
            <p:nvPr/>
          </p:nvSpPr>
          <p:spPr bwMode="auto">
            <a:xfrm>
              <a:off x="3408363" y="6551613"/>
              <a:ext cx="85725" cy="63500"/>
            </a:xfrm>
            <a:custGeom>
              <a:avLst/>
              <a:gdLst>
                <a:gd name="T0" fmla="*/ 42 w 54"/>
                <a:gd name="T1" fmla="*/ 40 h 40"/>
                <a:gd name="T2" fmla="*/ 42 w 54"/>
                <a:gd name="T3" fmla="*/ 40 h 40"/>
                <a:gd name="T4" fmla="*/ 38 w 54"/>
                <a:gd name="T5" fmla="*/ 38 h 40"/>
                <a:gd name="T6" fmla="*/ 6 w 54"/>
                <a:gd name="T7" fmla="*/ 20 h 40"/>
                <a:gd name="T8" fmla="*/ 6 w 54"/>
                <a:gd name="T9" fmla="*/ 20 h 40"/>
                <a:gd name="T10" fmla="*/ 4 w 54"/>
                <a:gd name="T11" fmla="*/ 18 h 40"/>
                <a:gd name="T12" fmla="*/ 2 w 54"/>
                <a:gd name="T13" fmla="*/ 14 h 40"/>
                <a:gd name="T14" fmla="*/ 0 w 54"/>
                <a:gd name="T15" fmla="*/ 10 h 40"/>
                <a:gd name="T16" fmla="*/ 2 w 54"/>
                <a:gd name="T17" fmla="*/ 6 h 40"/>
                <a:gd name="T18" fmla="*/ 2 w 54"/>
                <a:gd name="T19" fmla="*/ 6 h 40"/>
                <a:gd name="T20" fmla="*/ 6 w 54"/>
                <a:gd name="T21" fmla="*/ 2 h 40"/>
                <a:gd name="T22" fmla="*/ 10 w 54"/>
                <a:gd name="T23" fmla="*/ 0 h 40"/>
                <a:gd name="T24" fmla="*/ 14 w 54"/>
                <a:gd name="T25" fmla="*/ 0 h 40"/>
                <a:gd name="T26" fmla="*/ 18 w 54"/>
                <a:gd name="T27" fmla="*/ 2 h 40"/>
                <a:gd name="T28" fmla="*/ 48 w 54"/>
                <a:gd name="T29" fmla="*/ 20 h 40"/>
                <a:gd name="T30" fmla="*/ 48 w 54"/>
                <a:gd name="T31" fmla="*/ 20 h 40"/>
                <a:gd name="T32" fmla="*/ 52 w 54"/>
                <a:gd name="T33" fmla="*/ 22 h 40"/>
                <a:gd name="T34" fmla="*/ 54 w 54"/>
                <a:gd name="T35" fmla="*/ 26 h 40"/>
                <a:gd name="T36" fmla="*/ 54 w 54"/>
                <a:gd name="T37" fmla="*/ 30 h 40"/>
                <a:gd name="T38" fmla="*/ 52 w 54"/>
                <a:gd name="T39" fmla="*/ 34 h 40"/>
                <a:gd name="T40" fmla="*/ 52 w 54"/>
                <a:gd name="T41" fmla="*/ 34 h 40"/>
                <a:gd name="T42" fmla="*/ 48 w 54"/>
                <a:gd name="T43" fmla="*/ 38 h 40"/>
                <a:gd name="T44" fmla="*/ 42 w 54"/>
                <a:gd name="T45" fmla="*/ 40 h 40"/>
                <a:gd name="T46" fmla="*/ 42 w 54"/>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40">
                  <a:moveTo>
                    <a:pt x="42" y="40"/>
                  </a:moveTo>
                  <a:lnTo>
                    <a:pt x="42" y="40"/>
                  </a:lnTo>
                  <a:lnTo>
                    <a:pt x="38" y="38"/>
                  </a:lnTo>
                  <a:lnTo>
                    <a:pt x="6" y="20"/>
                  </a:lnTo>
                  <a:lnTo>
                    <a:pt x="6" y="20"/>
                  </a:lnTo>
                  <a:lnTo>
                    <a:pt x="4" y="18"/>
                  </a:lnTo>
                  <a:lnTo>
                    <a:pt x="2" y="14"/>
                  </a:lnTo>
                  <a:lnTo>
                    <a:pt x="0" y="10"/>
                  </a:lnTo>
                  <a:lnTo>
                    <a:pt x="2" y="6"/>
                  </a:lnTo>
                  <a:lnTo>
                    <a:pt x="2" y="6"/>
                  </a:lnTo>
                  <a:lnTo>
                    <a:pt x="6" y="2"/>
                  </a:lnTo>
                  <a:lnTo>
                    <a:pt x="10" y="0"/>
                  </a:lnTo>
                  <a:lnTo>
                    <a:pt x="14" y="0"/>
                  </a:lnTo>
                  <a:lnTo>
                    <a:pt x="18" y="2"/>
                  </a:lnTo>
                  <a:lnTo>
                    <a:pt x="48" y="20"/>
                  </a:lnTo>
                  <a:lnTo>
                    <a:pt x="48" y="20"/>
                  </a:lnTo>
                  <a:lnTo>
                    <a:pt x="52" y="22"/>
                  </a:lnTo>
                  <a:lnTo>
                    <a:pt x="54" y="26"/>
                  </a:lnTo>
                  <a:lnTo>
                    <a:pt x="54" y="30"/>
                  </a:lnTo>
                  <a:lnTo>
                    <a:pt x="52" y="34"/>
                  </a:lnTo>
                  <a:lnTo>
                    <a:pt x="52" y="34"/>
                  </a:lnTo>
                  <a:lnTo>
                    <a:pt x="48" y="38"/>
                  </a:lnTo>
                  <a:lnTo>
                    <a:pt x="42" y="40"/>
                  </a:lnTo>
                  <a:lnTo>
                    <a:pt x="4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321"/>
            <p:cNvSpPr/>
            <p:nvPr/>
          </p:nvSpPr>
          <p:spPr bwMode="auto">
            <a:xfrm>
              <a:off x="3446463" y="6437313"/>
              <a:ext cx="92075" cy="34925"/>
            </a:xfrm>
            <a:custGeom>
              <a:avLst/>
              <a:gdLst>
                <a:gd name="T0" fmla="*/ 46 w 58"/>
                <a:gd name="T1" fmla="*/ 22 h 22"/>
                <a:gd name="T2" fmla="*/ 10 w 58"/>
                <a:gd name="T3" fmla="*/ 22 h 22"/>
                <a:gd name="T4" fmla="*/ 10 w 58"/>
                <a:gd name="T5" fmla="*/ 22 h 22"/>
                <a:gd name="T6" fmla="*/ 6 w 58"/>
                <a:gd name="T7" fmla="*/ 20 h 22"/>
                <a:gd name="T8" fmla="*/ 2 w 58"/>
                <a:gd name="T9" fmla="*/ 18 h 22"/>
                <a:gd name="T10" fmla="*/ 0 w 58"/>
                <a:gd name="T11" fmla="*/ 14 h 22"/>
                <a:gd name="T12" fmla="*/ 0 w 58"/>
                <a:gd name="T13" fmla="*/ 10 h 22"/>
                <a:gd name="T14" fmla="*/ 0 w 58"/>
                <a:gd name="T15" fmla="*/ 10 h 22"/>
                <a:gd name="T16" fmla="*/ 0 w 58"/>
                <a:gd name="T17" fmla="*/ 6 h 22"/>
                <a:gd name="T18" fmla="*/ 2 w 58"/>
                <a:gd name="T19" fmla="*/ 2 h 22"/>
                <a:gd name="T20" fmla="*/ 6 w 58"/>
                <a:gd name="T21" fmla="*/ 0 h 22"/>
                <a:gd name="T22" fmla="*/ 10 w 58"/>
                <a:gd name="T23" fmla="*/ 0 h 22"/>
                <a:gd name="T24" fmla="*/ 46 w 58"/>
                <a:gd name="T25" fmla="*/ 0 h 22"/>
                <a:gd name="T26" fmla="*/ 46 w 58"/>
                <a:gd name="T27" fmla="*/ 0 h 22"/>
                <a:gd name="T28" fmla="*/ 50 w 58"/>
                <a:gd name="T29" fmla="*/ 0 h 22"/>
                <a:gd name="T30" fmla="*/ 54 w 58"/>
                <a:gd name="T31" fmla="*/ 2 h 22"/>
                <a:gd name="T32" fmla="*/ 56 w 58"/>
                <a:gd name="T33" fmla="*/ 6 h 22"/>
                <a:gd name="T34" fmla="*/ 58 w 58"/>
                <a:gd name="T35" fmla="*/ 10 h 22"/>
                <a:gd name="T36" fmla="*/ 58 w 58"/>
                <a:gd name="T37" fmla="*/ 10 h 22"/>
                <a:gd name="T38" fmla="*/ 56 w 58"/>
                <a:gd name="T39" fmla="*/ 14 h 22"/>
                <a:gd name="T40" fmla="*/ 54 w 58"/>
                <a:gd name="T41" fmla="*/ 18 h 22"/>
                <a:gd name="T42" fmla="*/ 50 w 58"/>
                <a:gd name="T43" fmla="*/ 20 h 22"/>
                <a:gd name="T44" fmla="*/ 46 w 58"/>
                <a:gd name="T45" fmla="*/ 22 h 22"/>
                <a:gd name="T46" fmla="*/ 46 w 58"/>
                <a:gd name="T4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22">
                  <a:moveTo>
                    <a:pt x="46" y="22"/>
                  </a:moveTo>
                  <a:lnTo>
                    <a:pt x="10" y="22"/>
                  </a:lnTo>
                  <a:lnTo>
                    <a:pt x="10" y="22"/>
                  </a:lnTo>
                  <a:lnTo>
                    <a:pt x="6" y="20"/>
                  </a:lnTo>
                  <a:lnTo>
                    <a:pt x="2" y="18"/>
                  </a:lnTo>
                  <a:lnTo>
                    <a:pt x="0" y="14"/>
                  </a:lnTo>
                  <a:lnTo>
                    <a:pt x="0" y="10"/>
                  </a:lnTo>
                  <a:lnTo>
                    <a:pt x="0" y="10"/>
                  </a:lnTo>
                  <a:lnTo>
                    <a:pt x="0" y="6"/>
                  </a:lnTo>
                  <a:lnTo>
                    <a:pt x="2" y="2"/>
                  </a:lnTo>
                  <a:lnTo>
                    <a:pt x="6" y="0"/>
                  </a:lnTo>
                  <a:lnTo>
                    <a:pt x="10" y="0"/>
                  </a:lnTo>
                  <a:lnTo>
                    <a:pt x="46" y="0"/>
                  </a:lnTo>
                  <a:lnTo>
                    <a:pt x="46" y="0"/>
                  </a:lnTo>
                  <a:lnTo>
                    <a:pt x="50" y="0"/>
                  </a:lnTo>
                  <a:lnTo>
                    <a:pt x="54" y="2"/>
                  </a:lnTo>
                  <a:lnTo>
                    <a:pt x="56" y="6"/>
                  </a:lnTo>
                  <a:lnTo>
                    <a:pt x="58" y="10"/>
                  </a:lnTo>
                  <a:lnTo>
                    <a:pt x="58" y="10"/>
                  </a:lnTo>
                  <a:lnTo>
                    <a:pt x="56" y="14"/>
                  </a:lnTo>
                  <a:lnTo>
                    <a:pt x="54" y="18"/>
                  </a:lnTo>
                  <a:lnTo>
                    <a:pt x="50" y="20"/>
                  </a:lnTo>
                  <a:lnTo>
                    <a:pt x="46" y="22"/>
                  </a:lnTo>
                  <a:lnTo>
                    <a:pt x="4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322"/>
            <p:cNvSpPr/>
            <p:nvPr/>
          </p:nvSpPr>
          <p:spPr bwMode="auto">
            <a:xfrm>
              <a:off x="3417888" y="6291263"/>
              <a:ext cx="85725" cy="63500"/>
            </a:xfrm>
            <a:custGeom>
              <a:avLst/>
              <a:gdLst>
                <a:gd name="T0" fmla="*/ 12 w 54"/>
                <a:gd name="T1" fmla="*/ 40 h 40"/>
                <a:gd name="T2" fmla="*/ 12 w 54"/>
                <a:gd name="T3" fmla="*/ 40 h 40"/>
                <a:gd name="T4" fmla="*/ 6 w 54"/>
                <a:gd name="T5" fmla="*/ 38 h 40"/>
                <a:gd name="T6" fmla="*/ 2 w 54"/>
                <a:gd name="T7" fmla="*/ 34 h 40"/>
                <a:gd name="T8" fmla="*/ 2 w 54"/>
                <a:gd name="T9" fmla="*/ 34 h 40"/>
                <a:gd name="T10" fmla="*/ 0 w 54"/>
                <a:gd name="T11" fmla="*/ 30 h 40"/>
                <a:gd name="T12" fmla="*/ 0 w 54"/>
                <a:gd name="T13" fmla="*/ 26 h 40"/>
                <a:gd name="T14" fmla="*/ 2 w 54"/>
                <a:gd name="T15" fmla="*/ 22 h 40"/>
                <a:gd name="T16" fmla="*/ 6 w 54"/>
                <a:gd name="T17" fmla="*/ 18 h 40"/>
                <a:gd name="T18" fmla="*/ 38 w 54"/>
                <a:gd name="T19" fmla="*/ 0 h 40"/>
                <a:gd name="T20" fmla="*/ 38 w 54"/>
                <a:gd name="T21" fmla="*/ 0 h 40"/>
                <a:gd name="T22" fmla="*/ 42 w 54"/>
                <a:gd name="T23" fmla="*/ 0 h 40"/>
                <a:gd name="T24" fmla="*/ 46 w 54"/>
                <a:gd name="T25" fmla="*/ 0 h 40"/>
                <a:gd name="T26" fmla="*/ 50 w 54"/>
                <a:gd name="T27" fmla="*/ 2 h 40"/>
                <a:gd name="T28" fmla="*/ 52 w 54"/>
                <a:gd name="T29" fmla="*/ 4 h 40"/>
                <a:gd name="T30" fmla="*/ 52 w 54"/>
                <a:gd name="T31" fmla="*/ 4 h 40"/>
                <a:gd name="T32" fmla="*/ 54 w 54"/>
                <a:gd name="T33" fmla="*/ 8 h 40"/>
                <a:gd name="T34" fmla="*/ 54 w 54"/>
                <a:gd name="T35" fmla="*/ 12 h 40"/>
                <a:gd name="T36" fmla="*/ 52 w 54"/>
                <a:gd name="T37" fmla="*/ 16 h 40"/>
                <a:gd name="T38" fmla="*/ 48 w 54"/>
                <a:gd name="T39" fmla="*/ 20 h 40"/>
                <a:gd name="T40" fmla="*/ 18 w 54"/>
                <a:gd name="T41" fmla="*/ 38 h 40"/>
                <a:gd name="T42" fmla="*/ 18 w 54"/>
                <a:gd name="T43" fmla="*/ 38 h 40"/>
                <a:gd name="T44" fmla="*/ 12 w 54"/>
                <a:gd name="T45" fmla="*/ 40 h 40"/>
                <a:gd name="T46" fmla="*/ 12 w 54"/>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40">
                  <a:moveTo>
                    <a:pt x="12" y="40"/>
                  </a:moveTo>
                  <a:lnTo>
                    <a:pt x="12" y="40"/>
                  </a:lnTo>
                  <a:lnTo>
                    <a:pt x="6" y="38"/>
                  </a:lnTo>
                  <a:lnTo>
                    <a:pt x="2" y="34"/>
                  </a:lnTo>
                  <a:lnTo>
                    <a:pt x="2" y="34"/>
                  </a:lnTo>
                  <a:lnTo>
                    <a:pt x="0" y="30"/>
                  </a:lnTo>
                  <a:lnTo>
                    <a:pt x="0" y="26"/>
                  </a:lnTo>
                  <a:lnTo>
                    <a:pt x="2" y="22"/>
                  </a:lnTo>
                  <a:lnTo>
                    <a:pt x="6" y="18"/>
                  </a:lnTo>
                  <a:lnTo>
                    <a:pt x="38" y="0"/>
                  </a:lnTo>
                  <a:lnTo>
                    <a:pt x="38" y="0"/>
                  </a:lnTo>
                  <a:lnTo>
                    <a:pt x="42" y="0"/>
                  </a:lnTo>
                  <a:lnTo>
                    <a:pt x="46" y="0"/>
                  </a:lnTo>
                  <a:lnTo>
                    <a:pt x="50" y="2"/>
                  </a:lnTo>
                  <a:lnTo>
                    <a:pt x="52" y="4"/>
                  </a:lnTo>
                  <a:lnTo>
                    <a:pt x="52" y="4"/>
                  </a:lnTo>
                  <a:lnTo>
                    <a:pt x="54" y="8"/>
                  </a:lnTo>
                  <a:lnTo>
                    <a:pt x="54" y="12"/>
                  </a:lnTo>
                  <a:lnTo>
                    <a:pt x="52" y="16"/>
                  </a:lnTo>
                  <a:lnTo>
                    <a:pt x="48" y="20"/>
                  </a:lnTo>
                  <a:lnTo>
                    <a:pt x="18" y="38"/>
                  </a:lnTo>
                  <a:lnTo>
                    <a:pt x="18" y="38"/>
                  </a:lnTo>
                  <a:lnTo>
                    <a:pt x="12" y="40"/>
                  </a:lnTo>
                  <a:lnTo>
                    <a:pt x="1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323"/>
            <p:cNvSpPr/>
            <p:nvPr/>
          </p:nvSpPr>
          <p:spPr bwMode="auto">
            <a:xfrm>
              <a:off x="3335338" y="6180138"/>
              <a:ext cx="63500" cy="85725"/>
            </a:xfrm>
            <a:custGeom>
              <a:avLst/>
              <a:gdLst>
                <a:gd name="T0" fmla="*/ 12 w 40"/>
                <a:gd name="T1" fmla="*/ 54 h 54"/>
                <a:gd name="T2" fmla="*/ 12 w 40"/>
                <a:gd name="T3" fmla="*/ 54 h 54"/>
                <a:gd name="T4" fmla="*/ 6 w 40"/>
                <a:gd name="T5" fmla="*/ 52 h 54"/>
                <a:gd name="T6" fmla="*/ 6 w 40"/>
                <a:gd name="T7" fmla="*/ 52 h 54"/>
                <a:gd name="T8" fmla="*/ 4 w 40"/>
                <a:gd name="T9" fmla="*/ 48 h 54"/>
                <a:gd name="T10" fmla="*/ 2 w 40"/>
                <a:gd name="T11" fmla="*/ 46 h 54"/>
                <a:gd name="T12" fmla="*/ 0 w 40"/>
                <a:gd name="T13" fmla="*/ 40 h 54"/>
                <a:gd name="T14" fmla="*/ 2 w 40"/>
                <a:gd name="T15" fmla="*/ 36 h 54"/>
                <a:gd name="T16" fmla="*/ 20 w 40"/>
                <a:gd name="T17" fmla="*/ 6 h 54"/>
                <a:gd name="T18" fmla="*/ 20 w 40"/>
                <a:gd name="T19" fmla="*/ 6 h 54"/>
                <a:gd name="T20" fmla="*/ 24 w 40"/>
                <a:gd name="T21" fmla="*/ 2 h 54"/>
                <a:gd name="T22" fmla="*/ 26 w 40"/>
                <a:gd name="T23" fmla="*/ 0 h 54"/>
                <a:gd name="T24" fmla="*/ 32 w 40"/>
                <a:gd name="T25" fmla="*/ 0 h 54"/>
                <a:gd name="T26" fmla="*/ 36 w 40"/>
                <a:gd name="T27" fmla="*/ 2 h 54"/>
                <a:gd name="T28" fmla="*/ 36 w 40"/>
                <a:gd name="T29" fmla="*/ 2 h 54"/>
                <a:gd name="T30" fmla="*/ 38 w 40"/>
                <a:gd name="T31" fmla="*/ 4 h 54"/>
                <a:gd name="T32" fmla="*/ 40 w 40"/>
                <a:gd name="T33" fmla="*/ 8 h 54"/>
                <a:gd name="T34" fmla="*/ 40 w 40"/>
                <a:gd name="T35" fmla="*/ 12 h 54"/>
                <a:gd name="T36" fmla="*/ 40 w 40"/>
                <a:gd name="T37" fmla="*/ 16 h 54"/>
                <a:gd name="T38" fmla="*/ 22 w 40"/>
                <a:gd name="T39" fmla="*/ 48 h 54"/>
                <a:gd name="T40" fmla="*/ 22 w 40"/>
                <a:gd name="T41" fmla="*/ 48 h 54"/>
                <a:gd name="T42" fmla="*/ 18 w 40"/>
                <a:gd name="T43" fmla="*/ 52 h 54"/>
                <a:gd name="T44" fmla="*/ 12 w 40"/>
                <a:gd name="T45" fmla="*/ 54 h 54"/>
                <a:gd name="T46" fmla="*/ 12 w 40"/>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4">
                  <a:moveTo>
                    <a:pt x="12" y="54"/>
                  </a:moveTo>
                  <a:lnTo>
                    <a:pt x="12" y="54"/>
                  </a:lnTo>
                  <a:lnTo>
                    <a:pt x="6" y="52"/>
                  </a:lnTo>
                  <a:lnTo>
                    <a:pt x="6" y="52"/>
                  </a:lnTo>
                  <a:lnTo>
                    <a:pt x="4" y="48"/>
                  </a:lnTo>
                  <a:lnTo>
                    <a:pt x="2" y="46"/>
                  </a:lnTo>
                  <a:lnTo>
                    <a:pt x="0" y="40"/>
                  </a:lnTo>
                  <a:lnTo>
                    <a:pt x="2" y="36"/>
                  </a:lnTo>
                  <a:lnTo>
                    <a:pt x="20" y="6"/>
                  </a:lnTo>
                  <a:lnTo>
                    <a:pt x="20" y="6"/>
                  </a:lnTo>
                  <a:lnTo>
                    <a:pt x="24" y="2"/>
                  </a:lnTo>
                  <a:lnTo>
                    <a:pt x="26" y="0"/>
                  </a:lnTo>
                  <a:lnTo>
                    <a:pt x="32" y="0"/>
                  </a:lnTo>
                  <a:lnTo>
                    <a:pt x="36" y="2"/>
                  </a:lnTo>
                  <a:lnTo>
                    <a:pt x="36" y="2"/>
                  </a:lnTo>
                  <a:lnTo>
                    <a:pt x="38" y="4"/>
                  </a:lnTo>
                  <a:lnTo>
                    <a:pt x="40" y="8"/>
                  </a:lnTo>
                  <a:lnTo>
                    <a:pt x="40" y="12"/>
                  </a:lnTo>
                  <a:lnTo>
                    <a:pt x="40" y="16"/>
                  </a:lnTo>
                  <a:lnTo>
                    <a:pt x="22" y="48"/>
                  </a:lnTo>
                  <a:lnTo>
                    <a:pt x="22" y="48"/>
                  </a:lnTo>
                  <a:lnTo>
                    <a:pt x="18" y="52"/>
                  </a:lnTo>
                  <a:lnTo>
                    <a:pt x="12" y="54"/>
                  </a:lnTo>
                  <a:lnTo>
                    <a:pt x="12"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324"/>
            <p:cNvSpPr>
              <a:spLocks noEditPoints="1"/>
            </p:cNvSpPr>
            <p:nvPr/>
          </p:nvSpPr>
          <p:spPr bwMode="auto">
            <a:xfrm>
              <a:off x="3065463" y="6281738"/>
              <a:ext cx="327025" cy="396875"/>
            </a:xfrm>
            <a:custGeom>
              <a:avLst/>
              <a:gdLst>
                <a:gd name="T0" fmla="*/ 198 w 206"/>
                <a:gd name="T1" fmla="*/ 64 h 250"/>
                <a:gd name="T2" fmla="*/ 144 w 206"/>
                <a:gd name="T3" fmla="*/ 8 h 250"/>
                <a:gd name="T4" fmla="*/ 82 w 206"/>
                <a:gd name="T5" fmla="*/ 2 h 250"/>
                <a:gd name="T6" fmla="*/ 18 w 206"/>
                <a:gd name="T7" fmla="*/ 46 h 250"/>
                <a:gd name="T8" fmla="*/ 0 w 206"/>
                <a:gd name="T9" fmla="*/ 104 h 250"/>
                <a:gd name="T10" fmla="*/ 6 w 206"/>
                <a:gd name="T11" fmla="*/ 142 h 250"/>
                <a:gd name="T12" fmla="*/ 42 w 206"/>
                <a:gd name="T13" fmla="*/ 206 h 250"/>
                <a:gd name="T14" fmla="*/ 48 w 206"/>
                <a:gd name="T15" fmla="*/ 234 h 250"/>
                <a:gd name="T16" fmla="*/ 96 w 206"/>
                <a:gd name="T17" fmla="*/ 250 h 250"/>
                <a:gd name="T18" fmla="*/ 158 w 206"/>
                <a:gd name="T19" fmla="*/ 250 h 250"/>
                <a:gd name="T20" fmla="*/ 164 w 206"/>
                <a:gd name="T21" fmla="*/ 206 h 250"/>
                <a:gd name="T22" fmla="*/ 196 w 206"/>
                <a:gd name="T23" fmla="*/ 154 h 250"/>
                <a:gd name="T24" fmla="*/ 206 w 206"/>
                <a:gd name="T25" fmla="*/ 114 h 250"/>
                <a:gd name="T26" fmla="*/ 90 w 206"/>
                <a:gd name="T27" fmla="*/ 184 h 250"/>
                <a:gd name="T28" fmla="*/ 70 w 206"/>
                <a:gd name="T29" fmla="*/ 142 h 250"/>
                <a:gd name="T30" fmla="*/ 84 w 206"/>
                <a:gd name="T31" fmla="*/ 136 h 250"/>
                <a:gd name="T32" fmla="*/ 100 w 206"/>
                <a:gd name="T33" fmla="*/ 142 h 250"/>
                <a:gd name="T34" fmla="*/ 114 w 206"/>
                <a:gd name="T35" fmla="*/ 136 h 250"/>
                <a:gd name="T36" fmla="*/ 124 w 206"/>
                <a:gd name="T37" fmla="*/ 144 h 250"/>
                <a:gd name="T38" fmla="*/ 110 w 206"/>
                <a:gd name="T39" fmla="*/ 180 h 250"/>
                <a:gd name="T40" fmla="*/ 90 w 206"/>
                <a:gd name="T41" fmla="*/ 234 h 250"/>
                <a:gd name="T42" fmla="*/ 86 w 206"/>
                <a:gd name="T43" fmla="*/ 112 h 250"/>
                <a:gd name="T44" fmla="*/ 88 w 206"/>
                <a:gd name="T45" fmla="*/ 114 h 250"/>
                <a:gd name="T46" fmla="*/ 84 w 206"/>
                <a:gd name="T47" fmla="*/ 124 h 250"/>
                <a:gd name="T48" fmla="*/ 114 w 206"/>
                <a:gd name="T49" fmla="*/ 110 h 250"/>
                <a:gd name="T50" fmla="*/ 116 w 206"/>
                <a:gd name="T51" fmla="*/ 108 h 250"/>
                <a:gd name="T52" fmla="*/ 118 w 206"/>
                <a:gd name="T53" fmla="*/ 114 h 250"/>
                <a:gd name="T54" fmla="*/ 114 w 206"/>
                <a:gd name="T55" fmla="*/ 110 h 250"/>
                <a:gd name="T56" fmla="*/ 188 w 206"/>
                <a:gd name="T57" fmla="*/ 120 h 250"/>
                <a:gd name="T58" fmla="*/ 168 w 206"/>
                <a:gd name="T59" fmla="*/ 170 h 250"/>
                <a:gd name="T60" fmla="*/ 142 w 206"/>
                <a:gd name="T61" fmla="*/ 214 h 250"/>
                <a:gd name="T62" fmla="*/ 122 w 206"/>
                <a:gd name="T63" fmla="*/ 186 h 250"/>
                <a:gd name="T64" fmla="*/ 142 w 206"/>
                <a:gd name="T65" fmla="*/ 130 h 250"/>
                <a:gd name="T66" fmla="*/ 134 w 206"/>
                <a:gd name="T67" fmla="*/ 134 h 250"/>
                <a:gd name="T68" fmla="*/ 122 w 206"/>
                <a:gd name="T69" fmla="*/ 136 h 250"/>
                <a:gd name="T70" fmla="*/ 116 w 206"/>
                <a:gd name="T71" fmla="*/ 130 h 250"/>
                <a:gd name="T72" fmla="*/ 124 w 206"/>
                <a:gd name="T73" fmla="*/ 112 h 250"/>
                <a:gd name="T74" fmla="*/ 116 w 206"/>
                <a:gd name="T75" fmla="*/ 102 h 250"/>
                <a:gd name="T76" fmla="*/ 108 w 206"/>
                <a:gd name="T77" fmla="*/ 108 h 250"/>
                <a:gd name="T78" fmla="*/ 102 w 206"/>
                <a:gd name="T79" fmla="*/ 134 h 250"/>
                <a:gd name="T80" fmla="*/ 92 w 206"/>
                <a:gd name="T81" fmla="*/ 134 h 250"/>
                <a:gd name="T82" fmla="*/ 94 w 206"/>
                <a:gd name="T83" fmla="*/ 114 h 250"/>
                <a:gd name="T84" fmla="*/ 88 w 206"/>
                <a:gd name="T85" fmla="*/ 106 h 250"/>
                <a:gd name="T86" fmla="*/ 78 w 206"/>
                <a:gd name="T87" fmla="*/ 112 h 250"/>
                <a:gd name="T88" fmla="*/ 80 w 206"/>
                <a:gd name="T89" fmla="*/ 130 h 250"/>
                <a:gd name="T90" fmla="*/ 68 w 206"/>
                <a:gd name="T91" fmla="*/ 136 h 250"/>
                <a:gd name="T92" fmla="*/ 60 w 206"/>
                <a:gd name="T93" fmla="*/ 130 h 250"/>
                <a:gd name="T94" fmla="*/ 58 w 206"/>
                <a:gd name="T95" fmla="*/ 130 h 250"/>
                <a:gd name="T96" fmla="*/ 58 w 206"/>
                <a:gd name="T97" fmla="*/ 132 h 250"/>
                <a:gd name="T98" fmla="*/ 54 w 206"/>
                <a:gd name="T99" fmla="*/ 136 h 250"/>
                <a:gd name="T100" fmla="*/ 66 w 206"/>
                <a:gd name="T101" fmla="*/ 234 h 250"/>
                <a:gd name="T102" fmla="*/ 60 w 206"/>
                <a:gd name="T103" fmla="*/ 204 h 250"/>
                <a:gd name="T104" fmla="*/ 28 w 206"/>
                <a:gd name="T105" fmla="*/ 148 h 250"/>
                <a:gd name="T106" fmla="*/ 18 w 206"/>
                <a:gd name="T107" fmla="*/ 108 h 250"/>
                <a:gd name="T108" fmla="*/ 20 w 206"/>
                <a:gd name="T109" fmla="*/ 86 h 250"/>
                <a:gd name="T110" fmla="*/ 56 w 206"/>
                <a:gd name="T111" fmla="*/ 34 h 250"/>
                <a:gd name="T112" fmla="*/ 104 w 206"/>
                <a:gd name="T113" fmla="*/ 18 h 250"/>
                <a:gd name="T114" fmla="*/ 164 w 206"/>
                <a:gd name="T115" fmla="*/ 44 h 250"/>
                <a:gd name="T116" fmla="*/ 188 w 206"/>
                <a:gd name="T117" fmla="*/ 10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50">
                  <a:moveTo>
                    <a:pt x="206" y="104"/>
                  </a:moveTo>
                  <a:lnTo>
                    <a:pt x="206" y="104"/>
                  </a:lnTo>
                  <a:lnTo>
                    <a:pt x="204" y="84"/>
                  </a:lnTo>
                  <a:lnTo>
                    <a:pt x="198" y="64"/>
                  </a:lnTo>
                  <a:lnTo>
                    <a:pt x="188" y="46"/>
                  </a:lnTo>
                  <a:lnTo>
                    <a:pt x="176" y="32"/>
                  </a:lnTo>
                  <a:lnTo>
                    <a:pt x="160" y="18"/>
                  </a:lnTo>
                  <a:lnTo>
                    <a:pt x="144" y="8"/>
                  </a:lnTo>
                  <a:lnTo>
                    <a:pt x="124" y="2"/>
                  </a:lnTo>
                  <a:lnTo>
                    <a:pt x="104" y="0"/>
                  </a:lnTo>
                  <a:lnTo>
                    <a:pt x="104" y="0"/>
                  </a:lnTo>
                  <a:lnTo>
                    <a:pt x="82" y="2"/>
                  </a:lnTo>
                  <a:lnTo>
                    <a:pt x="62" y="8"/>
                  </a:lnTo>
                  <a:lnTo>
                    <a:pt x="46" y="18"/>
                  </a:lnTo>
                  <a:lnTo>
                    <a:pt x="30" y="32"/>
                  </a:lnTo>
                  <a:lnTo>
                    <a:pt x="18" y="46"/>
                  </a:lnTo>
                  <a:lnTo>
                    <a:pt x="8" y="64"/>
                  </a:lnTo>
                  <a:lnTo>
                    <a:pt x="2" y="84"/>
                  </a:lnTo>
                  <a:lnTo>
                    <a:pt x="0" y="104"/>
                  </a:lnTo>
                  <a:lnTo>
                    <a:pt x="0" y="104"/>
                  </a:lnTo>
                  <a:lnTo>
                    <a:pt x="0" y="114"/>
                  </a:lnTo>
                  <a:lnTo>
                    <a:pt x="0" y="114"/>
                  </a:lnTo>
                  <a:lnTo>
                    <a:pt x="2" y="122"/>
                  </a:lnTo>
                  <a:lnTo>
                    <a:pt x="6" y="142"/>
                  </a:lnTo>
                  <a:lnTo>
                    <a:pt x="10" y="154"/>
                  </a:lnTo>
                  <a:lnTo>
                    <a:pt x="18" y="170"/>
                  </a:lnTo>
                  <a:lnTo>
                    <a:pt x="28" y="188"/>
                  </a:lnTo>
                  <a:lnTo>
                    <a:pt x="42" y="206"/>
                  </a:lnTo>
                  <a:lnTo>
                    <a:pt x="42" y="206"/>
                  </a:lnTo>
                  <a:lnTo>
                    <a:pt x="44" y="212"/>
                  </a:lnTo>
                  <a:lnTo>
                    <a:pt x="46" y="218"/>
                  </a:lnTo>
                  <a:lnTo>
                    <a:pt x="48" y="234"/>
                  </a:lnTo>
                  <a:lnTo>
                    <a:pt x="48" y="250"/>
                  </a:lnTo>
                  <a:lnTo>
                    <a:pt x="48" y="250"/>
                  </a:lnTo>
                  <a:lnTo>
                    <a:pt x="96" y="250"/>
                  </a:lnTo>
                  <a:lnTo>
                    <a:pt x="96" y="250"/>
                  </a:lnTo>
                  <a:lnTo>
                    <a:pt x="110" y="250"/>
                  </a:lnTo>
                  <a:lnTo>
                    <a:pt x="110" y="250"/>
                  </a:lnTo>
                  <a:lnTo>
                    <a:pt x="158" y="250"/>
                  </a:lnTo>
                  <a:lnTo>
                    <a:pt x="158" y="250"/>
                  </a:lnTo>
                  <a:lnTo>
                    <a:pt x="158" y="234"/>
                  </a:lnTo>
                  <a:lnTo>
                    <a:pt x="160" y="218"/>
                  </a:lnTo>
                  <a:lnTo>
                    <a:pt x="162" y="212"/>
                  </a:lnTo>
                  <a:lnTo>
                    <a:pt x="164" y="206"/>
                  </a:lnTo>
                  <a:lnTo>
                    <a:pt x="164" y="206"/>
                  </a:lnTo>
                  <a:lnTo>
                    <a:pt x="178" y="188"/>
                  </a:lnTo>
                  <a:lnTo>
                    <a:pt x="188" y="170"/>
                  </a:lnTo>
                  <a:lnTo>
                    <a:pt x="196" y="154"/>
                  </a:lnTo>
                  <a:lnTo>
                    <a:pt x="200" y="142"/>
                  </a:lnTo>
                  <a:lnTo>
                    <a:pt x="204" y="122"/>
                  </a:lnTo>
                  <a:lnTo>
                    <a:pt x="206" y="114"/>
                  </a:lnTo>
                  <a:lnTo>
                    <a:pt x="206" y="114"/>
                  </a:lnTo>
                  <a:lnTo>
                    <a:pt x="206" y="104"/>
                  </a:lnTo>
                  <a:lnTo>
                    <a:pt x="206" y="104"/>
                  </a:lnTo>
                  <a:close/>
                  <a:moveTo>
                    <a:pt x="90" y="234"/>
                  </a:moveTo>
                  <a:lnTo>
                    <a:pt x="90" y="184"/>
                  </a:lnTo>
                  <a:lnTo>
                    <a:pt x="90" y="184"/>
                  </a:lnTo>
                  <a:lnTo>
                    <a:pt x="90" y="180"/>
                  </a:lnTo>
                  <a:lnTo>
                    <a:pt x="70" y="142"/>
                  </a:lnTo>
                  <a:lnTo>
                    <a:pt x="70" y="142"/>
                  </a:lnTo>
                  <a:lnTo>
                    <a:pt x="74" y="140"/>
                  </a:lnTo>
                  <a:lnTo>
                    <a:pt x="74" y="140"/>
                  </a:lnTo>
                  <a:lnTo>
                    <a:pt x="84" y="136"/>
                  </a:lnTo>
                  <a:lnTo>
                    <a:pt x="84" y="136"/>
                  </a:lnTo>
                  <a:lnTo>
                    <a:pt x="88" y="140"/>
                  </a:lnTo>
                  <a:lnTo>
                    <a:pt x="94" y="142"/>
                  </a:lnTo>
                  <a:lnTo>
                    <a:pt x="94" y="142"/>
                  </a:lnTo>
                  <a:lnTo>
                    <a:pt x="100" y="142"/>
                  </a:lnTo>
                  <a:lnTo>
                    <a:pt x="104" y="140"/>
                  </a:lnTo>
                  <a:lnTo>
                    <a:pt x="112" y="134"/>
                  </a:lnTo>
                  <a:lnTo>
                    <a:pt x="112" y="134"/>
                  </a:lnTo>
                  <a:lnTo>
                    <a:pt x="114" y="136"/>
                  </a:lnTo>
                  <a:lnTo>
                    <a:pt x="114" y="136"/>
                  </a:lnTo>
                  <a:lnTo>
                    <a:pt x="118" y="142"/>
                  </a:lnTo>
                  <a:lnTo>
                    <a:pt x="124" y="144"/>
                  </a:lnTo>
                  <a:lnTo>
                    <a:pt x="124" y="144"/>
                  </a:lnTo>
                  <a:lnTo>
                    <a:pt x="126" y="144"/>
                  </a:lnTo>
                  <a:lnTo>
                    <a:pt x="126" y="144"/>
                  </a:lnTo>
                  <a:lnTo>
                    <a:pt x="130" y="142"/>
                  </a:lnTo>
                  <a:lnTo>
                    <a:pt x="110" y="180"/>
                  </a:lnTo>
                  <a:lnTo>
                    <a:pt x="110" y="180"/>
                  </a:lnTo>
                  <a:lnTo>
                    <a:pt x="110" y="184"/>
                  </a:lnTo>
                  <a:lnTo>
                    <a:pt x="110" y="234"/>
                  </a:lnTo>
                  <a:lnTo>
                    <a:pt x="90" y="234"/>
                  </a:lnTo>
                  <a:close/>
                  <a:moveTo>
                    <a:pt x="84" y="112"/>
                  </a:moveTo>
                  <a:lnTo>
                    <a:pt x="84" y="112"/>
                  </a:lnTo>
                  <a:lnTo>
                    <a:pt x="86" y="112"/>
                  </a:lnTo>
                  <a:lnTo>
                    <a:pt x="86" y="112"/>
                  </a:lnTo>
                  <a:lnTo>
                    <a:pt x="86" y="112"/>
                  </a:lnTo>
                  <a:lnTo>
                    <a:pt x="86" y="112"/>
                  </a:lnTo>
                  <a:lnTo>
                    <a:pt x="88" y="112"/>
                  </a:lnTo>
                  <a:lnTo>
                    <a:pt x="88" y="114"/>
                  </a:lnTo>
                  <a:lnTo>
                    <a:pt x="88" y="114"/>
                  </a:lnTo>
                  <a:lnTo>
                    <a:pt x="88" y="120"/>
                  </a:lnTo>
                  <a:lnTo>
                    <a:pt x="84" y="124"/>
                  </a:lnTo>
                  <a:lnTo>
                    <a:pt x="84" y="124"/>
                  </a:lnTo>
                  <a:lnTo>
                    <a:pt x="84" y="116"/>
                  </a:lnTo>
                  <a:lnTo>
                    <a:pt x="84" y="112"/>
                  </a:lnTo>
                  <a:lnTo>
                    <a:pt x="84" y="112"/>
                  </a:lnTo>
                  <a:close/>
                  <a:moveTo>
                    <a:pt x="114" y="110"/>
                  </a:moveTo>
                  <a:lnTo>
                    <a:pt x="114" y="110"/>
                  </a:lnTo>
                  <a:lnTo>
                    <a:pt x="116" y="108"/>
                  </a:lnTo>
                  <a:lnTo>
                    <a:pt x="116" y="108"/>
                  </a:lnTo>
                  <a:lnTo>
                    <a:pt x="116" y="108"/>
                  </a:lnTo>
                  <a:lnTo>
                    <a:pt x="116" y="108"/>
                  </a:lnTo>
                  <a:lnTo>
                    <a:pt x="118" y="110"/>
                  </a:lnTo>
                  <a:lnTo>
                    <a:pt x="118" y="110"/>
                  </a:lnTo>
                  <a:lnTo>
                    <a:pt x="118" y="114"/>
                  </a:lnTo>
                  <a:lnTo>
                    <a:pt x="114" y="122"/>
                  </a:lnTo>
                  <a:lnTo>
                    <a:pt x="114" y="122"/>
                  </a:lnTo>
                  <a:lnTo>
                    <a:pt x="114" y="116"/>
                  </a:lnTo>
                  <a:lnTo>
                    <a:pt x="114" y="110"/>
                  </a:lnTo>
                  <a:lnTo>
                    <a:pt x="114" y="110"/>
                  </a:lnTo>
                  <a:close/>
                  <a:moveTo>
                    <a:pt x="188" y="108"/>
                  </a:moveTo>
                  <a:lnTo>
                    <a:pt x="186" y="120"/>
                  </a:lnTo>
                  <a:lnTo>
                    <a:pt x="188" y="120"/>
                  </a:lnTo>
                  <a:lnTo>
                    <a:pt x="188" y="120"/>
                  </a:lnTo>
                  <a:lnTo>
                    <a:pt x="184" y="132"/>
                  </a:lnTo>
                  <a:lnTo>
                    <a:pt x="178" y="148"/>
                  </a:lnTo>
                  <a:lnTo>
                    <a:pt x="168" y="170"/>
                  </a:lnTo>
                  <a:lnTo>
                    <a:pt x="150" y="194"/>
                  </a:lnTo>
                  <a:lnTo>
                    <a:pt x="150" y="194"/>
                  </a:lnTo>
                  <a:lnTo>
                    <a:pt x="146" y="204"/>
                  </a:lnTo>
                  <a:lnTo>
                    <a:pt x="142" y="214"/>
                  </a:lnTo>
                  <a:lnTo>
                    <a:pt x="140" y="224"/>
                  </a:lnTo>
                  <a:lnTo>
                    <a:pt x="140" y="234"/>
                  </a:lnTo>
                  <a:lnTo>
                    <a:pt x="122" y="234"/>
                  </a:lnTo>
                  <a:lnTo>
                    <a:pt x="122" y="186"/>
                  </a:lnTo>
                  <a:lnTo>
                    <a:pt x="146" y="140"/>
                  </a:lnTo>
                  <a:lnTo>
                    <a:pt x="146" y="140"/>
                  </a:lnTo>
                  <a:lnTo>
                    <a:pt x="146" y="134"/>
                  </a:lnTo>
                  <a:lnTo>
                    <a:pt x="142" y="130"/>
                  </a:lnTo>
                  <a:lnTo>
                    <a:pt x="142" y="130"/>
                  </a:lnTo>
                  <a:lnTo>
                    <a:pt x="138" y="130"/>
                  </a:lnTo>
                  <a:lnTo>
                    <a:pt x="134" y="134"/>
                  </a:lnTo>
                  <a:lnTo>
                    <a:pt x="134" y="134"/>
                  </a:lnTo>
                  <a:lnTo>
                    <a:pt x="130" y="136"/>
                  </a:lnTo>
                  <a:lnTo>
                    <a:pt x="124" y="136"/>
                  </a:lnTo>
                  <a:lnTo>
                    <a:pt x="124" y="136"/>
                  </a:lnTo>
                  <a:lnTo>
                    <a:pt x="122" y="136"/>
                  </a:lnTo>
                  <a:lnTo>
                    <a:pt x="118" y="134"/>
                  </a:lnTo>
                  <a:lnTo>
                    <a:pt x="118" y="134"/>
                  </a:lnTo>
                  <a:lnTo>
                    <a:pt x="116" y="130"/>
                  </a:lnTo>
                  <a:lnTo>
                    <a:pt x="116" y="130"/>
                  </a:lnTo>
                  <a:lnTo>
                    <a:pt x="116" y="130"/>
                  </a:lnTo>
                  <a:lnTo>
                    <a:pt x="116" y="130"/>
                  </a:lnTo>
                  <a:lnTo>
                    <a:pt x="122" y="118"/>
                  </a:lnTo>
                  <a:lnTo>
                    <a:pt x="124" y="112"/>
                  </a:lnTo>
                  <a:lnTo>
                    <a:pt x="122" y="106"/>
                  </a:lnTo>
                  <a:lnTo>
                    <a:pt x="122" y="106"/>
                  </a:lnTo>
                  <a:lnTo>
                    <a:pt x="120" y="104"/>
                  </a:lnTo>
                  <a:lnTo>
                    <a:pt x="116" y="102"/>
                  </a:lnTo>
                  <a:lnTo>
                    <a:pt x="116" y="102"/>
                  </a:lnTo>
                  <a:lnTo>
                    <a:pt x="112" y="104"/>
                  </a:lnTo>
                  <a:lnTo>
                    <a:pt x="108" y="108"/>
                  </a:lnTo>
                  <a:lnTo>
                    <a:pt x="108" y="108"/>
                  </a:lnTo>
                  <a:lnTo>
                    <a:pt x="108" y="118"/>
                  </a:lnTo>
                  <a:lnTo>
                    <a:pt x="110" y="128"/>
                  </a:lnTo>
                  <a:lnTo>
                    <a:pt x="110" y="128"/>
                  </a:lnTo>
                  <a:lnTo>
                    <a:pt x="102" y="134"/>
                  </a:lnTo>
                  <a:lnTo>
                    <a:pt x="100" y="136"/>
                  </a:lnTo>
                  <a:lnTo>
                    <a:pt x="96" y="136"/>
                  </a:lnTo>
                  <a:lnTo>
                    <a:pt x="96" y="136"/>
                  </a:lnTo>
                  <a:lnTo>
                    <a:pt x="92" y="134"/>
                  </a:lnTo>
                  <a:lnTo>
                    <a:pt x="88" y="130"/>
                  </a:lnTo>
                  <a:lnTo>
                    <a:pt x="88" y="130"/>
                  </a:lnTo>
                  <a:lnTo>
                    <a:pt x="94" y="122"/>
                  </a:lnTo>
                  <a:lnTo>
                    <a:pt x="94" y="114"/>
                  </a:lnTo>
                  <a:lnTo>
                    <a:pt x="94" y="114"/>
                  </a:lnTo>
                  <a:lnTo>
                    <a:pt x="92" y="110"/>
                  </a:lnTo>
                  <a:lnTo>
                    <a:pt x="88" y="106"/>
                  </a:lnTo>
                  <a:lnTo>
                    <a:pt x="88" y="106"/>
                  </a:lnTo>
                  <a:lnTo>
                    <a:pt x="84" y="106"/>
                  </a:lnTo>
                  <a:lnTo>
                    <a:pt x="80" y="108"/>
                  </a:lnTo>
                  <a:lnTo>
                    <a:pt x="80" y="108"/>
                  </a:lnTo>
                  <a:lnTo>
                    <a:pt x="78" y="112"/>
                  </a:lnTo>
                  <a:lnTo>
                    <a:pt x="78" y="116"/>
                  </a:lnTo>
                  <a:lnTo>
                    <a:pt x="78" y="126"/>
                  </a:lnTo>
                  <a:lnTo>
                    <a:pt x="78" y="126"/>
                  </a:lnTo>
                  <a:lnTo>
                    <a:pt x="80" y="130"/>
                  </a:lnTo>
                  <a:lnTo>
                    <a:pt x="80" y="130"/>
                  </a:lnTo>
                  <a:lnTo>
                    <a:pt x="72" y="134"/>
                  </a:lnTo>
                  <a:lnTo>
                    <a:pt x="72" y="134"/>
                  </a:lnTo>
                  <a:lnTo>
                    <a:pt x="68" y="136"/>
                  </a:lnTo>
                  <a:lnTo>
                    <a:pt x="66" y="134"/>
                  </a:lnTo>
                  <a:lnTo>
                    <a:pt x="66" y="134"/>
                  </a:lnTo>
                  <a:lnTo>
                    <a:pt x="64" y="130"/>
                  </a:lnTo>
                  <a:lnTo>
                    <a:pt x="60" y="130"/>
                  </a:lnTo>
                  <a:lnTo>
                    <a:pt x="60" y="130"/>
                  </a:lnTo>
                  <a:lnTo>
                    <a:pt x="58" y="130"/>
                  </a:lnTo>
                  <a:lnTo>
                    <a:pt x="58" y="130"/>
                  </a:lnTo>
                  <a:lnTo>
                    <a:pt x="58" y="130"/>
                  </a:lnTo>
                  <a:lnTo>
                    <a:pt x="58" y="130"/>
                  </a:lnTo>
                  <a:lnTo>
                    <a:pt x="58" y="132"/>
                  </a:lnTo>
                  <a:lnTo>
                    <a:pt x="58" y="132"/>
                  </a:lnTo>
                  <a:lnTo>
                    <a:pt x="58" y="132"/>
                  </a:lnTo>
                  <a:lnTo>
                    <a:pt x="58" y="132"/>
                  </a:lnTo>
                  <a:lnTo>
                    <a:pt x="58" y="132"/>
                  </a:lnTo>
                  <a:lnTo>
                    <a:pt x="58" y="132"/>
                  </a:lnTo>
                  <a:lnTo>
                    <a:pt x="54" y="136"/>
                  </a:lnTo>
                  <a:lnTo>
                    <a:pt x="56" y="140"/>
                  </a:lnTo>
                  <a:lnTo>
                    <a:pt x="78" y="186"/>
                  </a:lnTo>
                  <a:lnTo>
                    <a:pt x="78" y="234"/>
                  </a:lnTo>
                  <a:lnTo>
                    <a:pt x="66" y="234"/>
                  </a:lnTo>
                  <a:lnTo>
                    <a:pt x="66" y="234"/>
                  </a:lnTo>
                  <a:lnTo>
                    <a:pt x="66" y="224"/>
                  </a:lnTo>
                  <a:lnTo>
                    <a:pt x="64" y="214"/>
                  </a:lnTo>
                  <a:lnTo>
                    <a:pt x="60" y="204"/>
                  </a:lnTo>
                  <a:lnTo>
                    <a:pt x="56" y="194"/>
                  </a:lnTo>
                  <a:lnTo>
                    <a:pt x="56" y="194"/>
                  </a:lnTo>
                  <a:lnTo>
                    <a:pt x="38" y="170"/>
                  </a:lnTo>
                  <a:lnTo>
                    <a:pt x="28" y="148"/>
                  </a:lnTo>
                  <a:lnTo>
                    <a:pt x="22" y="132"/>
                  </a:lnTo>
                  <a:lnTo>
                    <a:pt x="18" y="120"/>
                  </a:lnTo>
                  <a:lnTo>
                    <a:pt x="20" y="120"/>
                  </a:lnTo>
                  <a:lnTo>
                    <a:pt x="18" y="108"/>
                  </a:lnTo>
                  <a:lnTo>
                    <a:pt x="18" y="108"/>
                  </a:lnTo>
                  <a:lnTo>
                    <a:pt x="18" y="104"/>
                  </a:lnTo>
                  <a:lnTo>
                    <a:pt x="18" y="104"/>
                  </a:lnTo>
                  <a:lnTo>
                    <a:pt x="20" y="86"/>
                  </a:lnTo>
                  <a:lnTo>
                    <a:pt x="24" y="70"/>
                  </a:lnTo>
                  <a:lnTo>
                    <a:pt x="32" y="56"/>
                  </a:lnTo>
                  <a:lnTo>
                    <a:pt x="42" y="44"/>
                  </a:lnTo>
                  <a:lnTo>
                    <a:pt x="56" y="34"/>
                  </a:lnTo>
                  <a:lnTo>
                    <a:pt x="70" y="26"/>
                  </a:lnTo>
                  <a:lnTo>
                    <a:pt x="86" y="20"/>
                  </a:lnTo>
                  <a:lnTo>
                    <a:pt x="104" y="18"/>
                  </a:lnTo>
                  <a:lnTo>
                    <a:pt x="104" y="18"/>
                  </a:lnTo>
                  <a:lnTo>
                    <a:pt x="120" y="20"/>
                  </a:lnTo>
                  <a:lnTo>
                    <a:pt x="136" y="26"/>
                  </a:lnTo>
                  <a:lnTo>
                    <a:pt x="150" y="34"/>
                  </a:lnTo>
                  <a:lnTo>
                    <a:pt x="164" y="44"/>
                  </a:lnTo>
                  <a:lnTo>
                    <a:pt x="174" y="56"/>
                  </a:lnTo>
                  <a:lnTo>
                    <a:pt x="182" y="70"/>
                  </a:lnTo>
                  <a:lnTo>
                    <a:pt x="186" y="86"/>
                  </a:lnTo>
                  <a:lnTo>
                    <a:pt x="188" y="104"/>
                  </a:lnTo>
                  <a:lnTo>
                    <a:pt x="188" y="104"/>
                  </a:lnTo>
                  <a:lnTo>
                    <a:pt x="188" y="108"/>
                  </a:lnTo>
                  <a:lnTo>
                    <a:pt x="188"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325"/>
            <p:cNvSpPr/>
            <p:nvPr/>
          </p:nvSpPr>
          <p:spPr bwMode="auto">
            <a:xfrm>
              <a:off x="3141663" y="6694488"/>
              <a:ext cx="174625" cy="98425"/>
            </a:xfrm>
            <a:custGeom>
              <a:avLst/>
              <a:gdLst>
                <a:gd name="T0" fmla="*/ 0 w 110"/>
                <a:gd name="T1" fmla="*/ 8 h 62"/>
                <a:gd name="T2" fmla="*/ 6 w 110"/>
                <a:gd name="T3" fmla="*/ 8 h 62"/>
                <a:gd name="T4" fmla="*/ 6 w 110"/>
                <a:gd name="T5" fmla="*/ 16 h 62"/>
                <a:gd name="T6" fmla="*/ 0 w 110"/>
                <a:gd name="T7" fmla="*/ 16 h 62"/>
                <a:gd name="T8" fmla="*/ 0 w 110"/>
                <a:gd name="T9" fmla="*/ 24 h 62"/>
                <a:gd name="T10" fmla="*/ 6 w 110"/>
                <a:gd name="T11" fmla="*/ 24 h 62"/>
                <a:gd name="T12" fmla="*/ 6 w 110"/>
                <a:gd name="T13" fmla="*/ 32 h 62"/>
                <a:gd name="T14" fmla="*/ 0 w 110"/>
                <a:gd name="T15" fmla="*/ 32 h 62"/>
                <a:gd name="T16" fmla="*/ 0 w 110"/>
                <a:gd name="T17" fmla="*/ 32 h 62"/>
                <a:gd name="T18" fmla="*/ 2 w 110"/>
                <a:gd name="T19" fmla="*/ 40 h 62"/>
                <a:gd name="T20" fmla="*/ 8 w 110"/>
                <a:gd name="T21" fmla="*/ 46 h 62"/>
                <a:gd name="T22" fmla="*/ 16 w 110"/>
                <a:gd name="T23" fmla="*/ 50 h 62"/>
                <a:gd name="T24" fmla="*/ 24 w 110"/>
                <a:gd name="T25" fmla="*/ 52 h 62"/>
                <a:gd name="T26" fmla="*/ 24 w 110"/>
                <a:gd name="T27" fmla="*/ 52 h 62"/>
                <a:gd name="T28" fmla="*/ 26 w 110"/>
                <a:gd name="T29" fmla="*/ 56 h 62"/>
                <a:gd name="T30" fmla="*/ 30 w 110"/>
                <a:gd name="T31" fmla="*/ 58 h 62"/>
                <a:gd name="T32" fmla="*/ 34 w 110"/>
                <a:gd name="T33" fmla="*/ 60 h 62"/>
                <a:gd name="T34" fmla="*/ 38 w 110"/>
                <a:gd name="T35" fmla="*/ 62 h 62"/>
                <a:gd name="T36" fmla="*/ 72 w 110"/>
                <a:gd name="T37" fmla="*/ 62 h 62"/>
                <a:gd name="T38" fmla="*/ 72 w 110"/>
                <a:gd name="T39" fmla="*/ 62 h 62"/>
                <a:gd name="T40" fmla="*/ 76 w 110"/>
                <a:gd name="T41" fmla="*/ 60 h 62"/>
                <a:gd name="T42" fmla="*/ 80 w 110"/>
                <a:gd name="T43" fmla="*/ 58 h 62"/>
                <a:gd name="T44" fmla="*/ 84 w 110"/>
                <a:gd name="T45" fmla="*/ 56 h 62"/>
                <a:gd name="T46" fmla="*/ 86 w 110"/>
                <a:gd name="T47" fmla="*/ 52 h 62"/>
                <a:gd name="T48" fmla="*/ 86 w 110"/>
                <a:gd name="T49" fmla="*/ 52 h 62"/>
                <a:gd name="T50" fmla="*/ 94 w 110"/>
                <a:gd name="T51" fmla="*/ 50 h 62"/>
                <a:gd name="T52" fmla="*/ 102 w 110"/>
                <a:gd name="T53" fmla="*/ 46 h 62"/>
                <a:gd name="T54" fmla="*/ 108 w 110"/>
                <a:gd name="T55" fmla="*/ 40 h 62"/>
                <a:gd name="T56" fmla="*/ 110 w 110"/>
                <a:gd name="T57" fmla="*/ 32 h 62"/>
                <a:gd name="T58" fmla="*/ 106 w 110"/>
                <a:gd name="T59" fmla="*/ 32 h 62"/>
                <a:gd name="T60" fmla="*/ 106 w 110"/>
                <a:gd name="T61" fmla="*/ 24 h 62"/>
                <a:gd name="T62" fmla="*/ 110 w 110"/>
                <a:gd name="T63" fmla="*/ 24 h 62"/>
                <a:gd name="T64" fmla="*/ 110 w 110"/>
                <a:gd name="T65" fmla="*/ 16 h 62"/>
                <a:gd name="T66" fmla="*/ 106 w 110"/>
                <a:gd name="T67" fmla="*/ 16 h 62"/>
                <a:gd name="T68" fmla="*/ 106 w 110"/>
                <a:gd name="T69" fmla="*/ 8 h 62"/>
                <a:gd name="T70" fmla="*/ 110 w 110"/>
                <a:gd name="T71" fmla="*/ 8 h 62"/>
                <a:gd name="T72" fmla="*/ 110 w 110"/>
                <a:gd name="T73" fmla="*/ 0 h 62"/>
                <a:gd name="T74" fmla="*/ 0 w 110"/>
                <a:gd name="T75" fmla="*/ 0 h 62"/>
                <a:gd name="T76" fmla="*/ 0 w 110"/>
                <a:gd name="T7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62">
                  <a:moveTo>
                    <a:pt x="0" y="8"/>
                  </a:moveTo>
                  <a:lnTo>
                    <a:pt x="6" y="8"/>
                  </a:lnTo>
                  <a:lnTo>
                    <a:pt x="6" y="16"/>
                  </a:lnTo>
                  <a:lnTo>
                    <a:pt x="0" y="16"/>
                  </a:lnTo>
                  <a:lnTo>
                    <a:pt x="0" y="24"/>
                  </a:lnTo>
                  <a:lnTo>
                    <a:pt x="6" y="24"/>
                  </a:lnTo>
                  <a:lnTo>
                    <a:pt x="6" y="32"/>
                  </a:lnTo>
                  <a:lnTo>
                    <a:pt x="0" y="32"/>
                  </a:lnTo>
                  <a:lnTo>
                    <a:pt x="0" y="32"/>
                  </a:lnTo>
                  <a:lnTo>
                    <a:pt x="2" y="40"/>
                  </a:lnTo>
                  <a:lnTo>
                    <a:pt x="8" y="46"/>
                  </a:lnTo>
                  <a:lnTo>
                    <a:pt x="16" y="50"/>
                  </a:lnTo>
                  <a:lnTo>
                    <a:pt x="24" y="52"/>
                  </a:lnTo>
                  <a:lnTo>
                    <a:pt x="24" y="52"/>
                  </a:lnTo>
                  <a:lnTo>
                    <a:pt x="26" y="56"/>
                  </a:lnTo>
                  <a:lnTo>
                    <a:pt x="30" y="58"/>
                  </a:lnTo>
                  <a:lnTo>
                    <a:pt x="34" y="60"/>
                  </a:lnTo>
                  <a:lnTo>
                    <a:pt x="38" y="62"/>
                  </a:lnTo>
                  <a:lnTo>
                    <a:pt x="72" y="62"/>
                  </a:lnTo>
                  <a:lnTo>
                    <a:pt x="72" y="62"/>
                  </a:lnTo>
                  <a:lnTo>
                    <a:pt x="76" y="60"/>
                  </a:lnTo>
                  <a:lnTo>
                    <a:pt x="80" y="58"/>
                  </a:lnTo>
                  <a:lnTo>
                    <a:pt x="84" y="56"/>
                  </a:lnTo>
                  <a:lnTo>
                    <a:pt x="86" y="52"/>
                  </a:lnTo>
                  <a:lnTo>
                    <a:pt x="86" y="52"/>
                  </a:lnTo>
                  <a:lnTo>
                    <a:pt x="94" y="50"/>
                  </a:lnTo>
                  <a:lnTo>
                    <a:pt x="102" y="46"/>
                  </a:lnTo>
                  <a:lnTo>
                    <a:pt x="108" y="40"/>
                  </a:lnTo>
                  <a:lnTo>
                    <a:pt x="110" y="32"/>
                  </a:lnTo>
                  <a:lnTo>
                    <a:pt x="106" y="32"/>
                  </a:lnTo>
                  <a:lnTo>
                    <a:pt x="106" y="24"/>
                  </a:lnTo>
                  <a:lnTo>
                    <a:pt x="110" y="24"/>
                  </a:lnTo>
                  <a:lnTo>
                    <a:pt x="110" y="16"/>
                  </a:lnTo>
                  <a:lnTo>
                    <a:pt x="106" y="16"/>
                  </a:lnTo>
                  <a:lnTo>
                    <a:pt x="106" y="8"/>
                  </a:lnTo>
                  <a:lnTo>
                    <a:pt x="110" y="8"/>
                  </a:lnTo>
                  <a:lnTo>
                    <a:pt x="110" y="0"/>
                  </a:lnTo>
                  <a:lnTo>
                    <a:pt x="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0" name="Freeform 217"/>
          <p:cNvSpPr>
            <a:spLocks noChangeAspect="1" noEditPoints="1"/>
          </p:cNvSpPr>
          <p:nvPr/>
        </p:nvSpPr>
        <p:spPr bwMode="auto">
          <a:xfrm>
            <a:off x="3674169" y="1971354"/>
            <a:ext cx="566929" cy="57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rgbClr val="659586"/>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sp>
        <p:nvSpPr>
          <p:cNvPr id="21" name="Freeform 218"/>
          <p:cNvSpPr>
            <a:spLocks noChangeAspect="1" noEditPoints="1"/>
          </p:cNvSpPr>
          <p:nvPr/>
        </p:nvSpPr>
        <p:spPr bwMode="auto">
          <a:xfrm>
            <a:off x="3683682" y="4669906"/>
            <a:ext cx="547903" cy="57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rgbClr val="659586"/>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sp>
        <p:nvSpPr>
          <p:cNvPr id="22" name="Freeform 219"/>
          <p:cNvSpPr>
            <a:spLocks noChangeAspect="1" noEditPoints="1"/>
          </p:cNvSpPr>
          <p:nvPr/>
        </p:nvSpPr>
        <p:spPr bwMode="auto">
          <a:xfrm>
            <a:off x="8092825" y="4669906"/>
            <a:ext cx="449008" cy="57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rgbClr val="659586"/>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sp>
        <p:nvSpPr>
          <p:cNvPr id="23" name="Freeform 221"/>
          <p:cNvSpPr>
            <a:spLocks noChangeAspect="1"/>
          </p:cNvSpPr>
          <p:nvPr/>
        </p:nvSpPr>
        <p:spPr bwMode="auto">
          <a:xfrm>
            <a:off x="8017229" y="1971354"/>
            <a:ext cx="600203" cy="57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rgbClr val="659586"/>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cxnSp>
        <p:nvCxnSpPr>
          <p:cNvPr id="24" name="直接连接符 23"/>
          <p:cNvCxnSpPr/>
          <p:nvPr/>
        </p:nvCxnSpPr>
        <p:spPr>
          <a:xfrm>
            <a:off x="4367806" y="2519156"/>
            <a:ext cx="751304" cy="72008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16078" y="4273846"/>
            <a:ext cx="751304" cy="72008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021777" y="2519156"/>
            <a:ext cx="751304" cy="72008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439814" y="4273846"/>
            <a:ext cx="751304" cy="72008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431231" y="2041537"/>
            <a:ext cx="1934629" cy="1228324"/>
            <a:chOff x="468937" y="2419540"/>
            <a:chExt cx="1934629" cy="1228324"/>
          </a:xfrm>
        </p:grpSpPr>
        <p:sp>
          <p:nvSpPr>
            <p:cNvPr id="29" name="TextBox 18"/>
            <p:cNvSpPr txBox="1"/>
            <p:nvPr/>
          </p:nvSpPr>
          <p:spPr>
            <a:xfrm flipH="1">
              <a:off x="468937" y="2419540"/>
              <a:ext cx="1210588" cy="400110"/>
            </a:xfrm>
            <a:prstGeom prst="rect">
              <a:avLst/>
            </a:prstGeom>
            <a:noFill/>
          </p:spPr>
          <p:txBody>
            <a:bodyPr wrap="none" rtlCol="0">
              <a:spAutoFit/>
            </a:bodyPr>
            <a:lstStyle/>
            <a:p>
              <a:pPr lvl="0"/>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p:txBody>
        </p:sp>
        <p:sp>
          <p:nvSpPr>
            <p:cNvPr id="30" name="矩形 29"/>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点击添加主要文字内容点击添加主要文字内容点击添加文字添加主要文字内容</a:t>
              </a:r>
              <a:endParaRPr lang="zh-CN" altLang="en-US" sz="1100" dirty="0">
                <a:solidFill>
                  <a:prstClr val="black"/>
                </a:solidFill>
                <a:cs typeface="+mn-ea"/>
                <a:sym typeface="+mn-lt"/>
              </a:endParaRPr>
            </a:p>
          </p:txBody>
        </p:sp>
      </p:grpSp>
      <p:grpSp>
        <p:nvGrpSpPr>
          <p:cNvPr id="31" name="组合 30"/>
          <p:cNvGrpSpPr/>
          <p:nvPr/>
        </p:nvGrpSpPr>
        <p:grpSpPr>
          <a:xfrm>
            <a:off x="1431231" y="4490823"/>
            <a:ext cx="1934629" cy="1228324"/>
            <a:chOff x="468937" y="2419540"/>
            <a:chExt cx="1934629" cy="1228324"/>
          </a:xfrm>
        </p:grpSpPr>
        <p:sp>
          <p:nvSpPr>
            <p:cNvPr id="32" name="TextBox 18"/>
            <p:cNvSpPr txBox="1"/>
            <p:nvPr/>
          </p:nvSpPr>
          <p:spPr>
            <a:xfrm flipH="1">
              <a:off x="468937" y="2419540"/>
              <a:ext cx="1210588" cy="400110"/>
            </a:xfrm>
            <a:prstGeom prst="rect">
              <a:avLst/>
            </a:prstGeom>
            <a:noFill/>
          </p:spPr>
          <p:txBody>
            <a:bodyPr wrap="none" rtlCol="0">
              <a:spAutoFit/>
            </a:bodyPr>
            <a:lstStyle/>
            <a:p>
              <a:pPr lvl="0"/>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p:txBody>
        </p:sp>
        <p:sp>
          <p:nvSpPr>
            <p:cNvPr id="33" name="矩形 32"/>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点击添加主要文字内容点击添加主要文字内容点击添加文字添加主要文字内容</a:t>
              </a:r>
              <a:endParaRPr lang="zh-CN" altLang="en-US" sz="1100" dirty="0">
                <a:solidFill>
                  <a:prstClr val="black"/>
                </a:solidFill>
                <a:cs typeface="+mn-ea"/>
                <a:sym typeface="+mn-lt"/>
              </a:endParaRPr>
            </a:p>
          </p:txBody>
        </p:sp>
      </p:grpSp>
      <p:grpSp>
        <p:nvGrpSpPr>
          <p:cNvPr id="34" name="组合 33"/>
          <p:cNvGrpSpPr/>
          <p:nvPr/>
        </p:nvGrpSpPr>
        <p:grpSpPr>
          <a:xfrm>
            <a:off x="9138317" y="2041537"/>
            <a:ext cx="1934629" cy="1228324"/>
            <a:chOff x="468937" y="2419540"/>
            <a:chExt cx="1934629" cy="1228324"/>
          </a:xfrm>
        </p:grpSpPr>
        <p:sp>
          <p:nvSpPr>
            <p:cNvPr id="35" name="TextBox 18"/>
            <p:cNvSpPr txBox="1"/>
            <p:nvPr/>
          </p:nvSpPr>
          <p:spPr>
            <a:xfrm flipH="1">
              <a:off x="468937" y="2419540"/>
              <a:ext cx="1210588" cy="400110"/>
            </a:xfrm>
            <a:prstGeom prst="rect">
              <a:avLst/>
            </a:prstGeom>
            <a:noFill/>
          </p:spPr>
          <p:txBody>
            <a:bodyPr wrap="none" rtlCol="0">
              <a:spAutoFit/>
            </a:bodyPr>
            <a:lstStyle/>
            <a:p>
              <a:pPr lvl="0"/>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p:txBody>
        </p:sp>
        <p:sp>
          <p:nvSpPr>
            <p:cNvPr id="36" name="矩形 35"/>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点击添加主要文字内容点击添加主要文字内容点击添加文字添加主要文字内容</a:t>
              </a:r>
              <a:endParaRPr lang="zh-CN" altLang="en-US" sz="1100" dirty="0">
                <a:solidFill>
                  <a:prstClr val="black"/>
                </a:solidFill>
                <a:cs typeface="+mn-ea"/>
                <a:sym typeface="+mn-lt"/>
              </a:endParaRPr>
            </a:p>
          </p:txBody>
        </p:sp>
      </p:grpSp>
      <p:grpSp>
        <p:nvGrpSpPr>
          <p:cNvPr id="37" name="组合 36"/>
          <p:cNvGrpSpPr/>
          <p:nvPr/>
        </p:nvGrpSpPr>
        <p:grpSpPr>
          <a:xfrm>
            <a:off x="9138317" y="4490823"/>
            <a:ext cx="1934629" cy="1228324"/>
            <a:chOff x="468937" y="2419540"/>
            <a:chExt cx="1934629" cy="1228324"/>
          </a:xfrm>
        </p:grpSpPr>
        <p:sp>
          <p:nvSpPr>
            <p:cNvPr id="38" name="TextBox 18"/>
            <p:cNvSpPr txBox="1"/>
            <p:nvPr/>
          </p:nvSpPr>
          <p:spPr>
            <a:xfrm flipH="1">
              <a:off x="468937" y="2419540"/>
              <a:ext cx="1210588" cy="400110"/>
            </a:xfrm>
            <a:prstGeom prst="rect">
              <a:avLst/>
            </a:prstGeom>
            <a:noFill/>
          </p:spPr>
          <p:txBody>
            <a:bodyPr wrap="none" rtlCol="0">
              <a:spAutoFit/>
            </a:bodyPr>
            <a:lstStyle/>
            <a:p>
              <a:pPr lvl="0"/>
              <a:r>
                <a:rPr lang="zh-CN" altLang="en-US" sz="2000" dirty="0">
                  <a:solidFill>
                    <a:prstClr val="black"/>
                  </a:solidFill>
                  <a:cs typeface="+mn-ea"/>
                  <a:sym typeface="+mn-lt"/>
                </a:rPr>
                <a:t>输入标题</a:t>
              </a:r>
              <a:endParaRPr lang="zh-CN" altLang="en-US" sz="2000" dirty="0">
                <a:solidFill>
                  <a:prstClr val="black"/>
                </a:solidFill>
                <a:cs typeface="+mn-ea"/>
                <a:sym typeface="+mn-lt"/>
              </a:endParaRPr>
            </a:p>
          </p:txBody>
        </p:sp>
        <p:sp>
          <p:nvSpPr>
            <p:cNvPr id="39" name="矩形 38"/>
            <p:cNvSpPr/>
            <p:nvPr/>
          </p:nvSpPr>
          <p:spPr>
            <a:xfrm>
              <a:off x="470268" y="2823664"/>
              <a:ext cx="1933298" cy="824200"/>
            </a:xfrm>
            <a:prstGeom prst="rect">
              <a:avLst/>
            </a:prstGeom>
          </p:spPr>
          <p:txBody>
            <a:bodyPr wrap="square">
              <a:spAutoFit/>
            </a:bodyPr>
            <a:lstStyle/>
            <a:p>
              <a:pPr lvl="0">
                <a:lnSpc>
                  <a:spcPct val="150000"/>
                </a:lnSpc>
              </a:pPr>
              <a:r>
                <a:rPr lang="zh-CN" altLang="en-US" sz="1100" dirty="0">
                  <a:solidFill>
                    <a:prstClr val="black"/>
                  </a:solidFill>
                  <a:cs typeface="+mn-ea"/>
                  <a:sym typeface="+mn-lt"/>
                </a:rPr>
                <a:t>点击添加主要文字内容点击添加主要文字内容点击添加文字添加主要文字内容</a:t>
              </a:r>
              <a:endParaRPr lang="zh-CN" altLang="en-US" sz="1100" dirty="0">
                <a:solidFill>
                  <a:prstClr val="black"/>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anim calcmode="lin" valueType="num">
                                      <p:cBhvr>
                                        <p:cTn id="61" dur="1000" fill="hold"/>
                                        <p:tgtEl>
                                          <p:spTgt spid="24"/>
                                        </p:tgtEl>
                                        <p:attrNameLst>
                                          <p:attrName>ppt_x</p:attrName>
                                        </p:attrNameLst>
                                      </p:cBhvr>
                                      <p:tavLst>
                                        <p:tav tm="0">
                                          <p:val>
                                            <p:strVal val="#ppt_x"/>
                                          </p:val>
                                        </p:tav>
                                        <p:tav tm="100000">
                                          <p:val>
                                            <p:strVal val="#ppt_x"/>
                                          </p:val>
                                        </p:tav>
                                      </p:tavLst>
                                    </p:anim>
                                    <p:anim calcmode="lin" valueType="num">
                                      <p:cBhvr>
                                        <p:cTn id="62" dur="1000" fill="hold"/>
                                        <p:tgtEl>
                                          <p:spTgt spid="24"/>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0"/>
                                        <p:tgtEl>
                                          <p:spTgt spid="25"/>
                                        </p:tgtEl>
                                      </p:cBhvr>
                                    </p:animEffect>
                                    <p:anim calcmode="lin" valueType="num">
                                      <p:cBhvr>
                                        <p:cTn id="66" dur="1000" fill="hold"/>
                                        <p:tgtEl>
                                          <p:spTgt spid="25"/>
                                        </p:tgtEl>
                                        <p:attrNameLst>
                                          <p:attrName>ppt_x</p:attrName>
                                        </p:attrNameLst>
                                      </p:cBhvr>
                                      <p:tavLst>
                                        <p:tav tm="0">
                                          <p:val>
                                            <p:strVal val="#ppt_x"/>
                                          </p:val>
                                        </p:tav>
                                        <p:tav tm="100000">
                                          <p:val>
                                            <p:strVal val="#ppt_x"/>
                                          </p:val>
                                        </p:tav>
                                      </p:tavLst>
                                    </p:anim>
                                    <p:anim calcmode="lin" valueType="num">
                                      <p:cBhvr>
                                        <p:cTn id="67" dur="1000" fill="hold"/>
                                        <p:tgtEl>
                                          <p:spTgt spid="25"/>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1000"/>
                                        <p:tgtEl>
                                          <p:spTgt spid="26"/>
                                        </p:tgtEl>
                                      </p:cBhvr>
                                    </p:animEffect>
                                    <p:anim calcmode="lin" valueType="num">
                                      <p:cBhvr>
                                        <p:cTn id="71" dur="1000" fill="hold"/>
                                        <p:tgtEl>
                                          <p:spTgt spid="26"/>
                                        </p:tgtEl>
                                        <p:attrNameLst>
                                          <p:attrName>ppt_x</p:attrName>
                                        </p:attrNameLst>
                                      </p:cBhvr>
                                      <p:tavLst>
                                        <p:tav tm="0">
                                          <p:val>
                                            <p:strVal val="#ppt_x"/>
                                          </p:val>
                                        </p:tav>
                                        <p:tav tm="100000">
                                          <p:val>
                                            <p:strVal val="#ppt_x"/>
                                          </p:val>
                                        </p:tav>
                                      </p:tavLst>
                                    </p:anim>
                                    <p:anim calcmode="lin" valueType="num">
                                      <p:cBhvr>
                                        <p:cTn id="72" dur="1000" fill="hold"/>
                                        <p:tgtEl>
                                          <p:spTgt spid="26"/>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1000"/>
                                        <p:tgtEl>
                                          <p:spTgt spid="27"/>
                                        </p:tgtEl>
                                      </p:cBhvr>
                                    </p:animEffect>
                                    <p:anim calcmode="lin" valueType="num">
                                      <p:cBhvr>
                                        <p:cTn id="76" dur="1000" fill="hold"/>
                                        <p:tgtEl>
                                          <p:spTgt spid="27"/>
                                        </p:tgtEl>
                                        <p:attrNameLst>
                                          <p:attrName>ppt_x</p:attrName>
                                        </p:attrNameLst>
                                      </p:cBhvr>
                                      <p:tavLst>
                                        <p:tav tm="0">
                                          <p:val>
                                            <p:strVal val="#ppt_x"/>
                                          </p:val>
                                        </p:tav>
                                        <p:tav tm="100000">
                                          <p:val>
                                            <p:strVal val="#ppt_x"/>
                                          </p:val>
                                        </p:tav>
                                      </p:tavLst>
                                    </p:anim>
                                    <p:anim calcmode="lin" valueType="num">
                                      <p:cBhvr>
                                        <p:cTn id="7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岗位经历</a:t>
              </a:r>
              <a:endParaRPr lang="zh-CN" altLang="en-US" sz="3200" b="1" dirty="0">
                <a:solidFill>
                  <a:srgbClr val="659586"/>
                </a:solidFill>
                <a:cs typeface="+mn-ea"/>
                <a:sym typeface="+mn-lt"/>
              </a:endParaRPr>
            </a:p>
          </p:txBody>
        </p:sp>
      </p:grpSp>
      <p:sp>
        <p:nvSpPr>
          <p:cNvPr id="8" name="矩形 7"/>
          <p:cNvSpPr/>
          <p:nvPr/>
        </p:nvSpPr>
        <p:spPr>
          <a:xfrm>
            <a:off x="985808" y="1973350"/>
            <a:ext cx="3059084" cy="24938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27030" y="1973350"/>
            <a:ext cx="3059084" cy="24938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68252" y="1973350"/>
            <a:ext cx="3059084" cy="24938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5808" y="4467168"/>
            <a:ext cx="3059084" cy="1130528"/>
          </a:xfrm>
          <a:prstGeom prst="rect">
            <a:avLst/>
          </a:prstGeom>
          <a:solidFill>
            <a:schemeClr val="bg1"/>
          </a:solidFill>
          <a:ln>
            <a:solidFill>
              <a:srgbClr val="6595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527030" y="4467168"/>
            <a:ext cx="3059084" cy="1130528"/>
          </a:xfrm>
          <a:prstGeom prst="rect">
            <a:avLst/>
          </a:prstGeom>
          <a:solidFill>
            <a:schemeClr val="bg1"/>
          </a:solidFill>
          <a:ln>
            <a:solidFill>
              <a:srgbClr val="6595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068252" y="4467167"/>
            <a:ext cx="3059084" cy="1130528"/>
          </a:xfrm>
          <a:prstGeom prst="rect">
            <a:avLst/>
          </a:prstGeom>
          <a:solidFill>
            <a:schemeClr val="bg1"/>
          </a:solidFill>
          <a:ln>
            <a:solidFill>
              <a:srgbClr val="6595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166215" y="5236301"/>
            <a:ext cx="698270" cy="69827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5" name="椭圆 14"/>
          <p:cNvSpPr/>
          <p:nvPr/>
        </p:nvSpPr>
        <p:spPr>
          <a:xfrm>
            <a:off x="5707437" y="5236301"/>
            <a:ext cx="698270" cy="69827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16" name="椭圆 15"/>
          <p:cNvSpPr/>
          <p:nvPr/>
        </p:nvSpPr>
        <p:spPr>
          <a:xfrm>
            <a:off x="9248659" y="5252925"/>
            <a:ext cx="698270" cy="69827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17" name="文本框 16"/>
          <p:cNvSpPr txBox="1"/>
          <p:nvPr/>
        </p:nvSpPr>
        <p:spPr>
          <a:xfrm>
            <a:off x="1390549" y="4635387"/>
            <a:ext cx="2249599" cy="461665"/>
          </a:xfrm>
          <a:prstGeom prst="rect">
            <a:avLst/>
          </a:prstGeom>
          <a:noFill/>
        </p:spPr>
        <p:txBody>
          <a:bodyPr wrap="square" rtlCol="0">
            <a:spAutoFit/>
          </a:bodyPr>
          <a:lstStyle/>
          <a:p>
            <a:pPr algn="ctr"/>
            <a:r>
              <a:rPr lang="zh-CN" altLang="en-US" sz="2400" dirty="0">
                <a:solidFill>
                  <a:srgbClr val="36373B"/>
                </a:solidFill>
                <a:latin typeface="字魂59号-创粗黑" panose="00000500000000000000" pitchFamily="2" charset="-122"/>
                <a:ea typeface="字魂59号-创粗黑" panose="00000500000000000000" pitchFamily="2" charset="-122"/>
              </a:rPr>
              <a:t>项目</a:t>
            </a:r>
            <a:r>
              <a:rPr lang="en-US" altLang="zh-CN" sz="2400" dirty="0">
                <a:solidFill>
                  <a:srgbClr val="36373B"/>
                </a:solidFill>
                <a:latin typeface="字魂59号-创粗黑" panose="00000500000000000000" pitchFamily="2" charset="-122"/>
                <a:ea typeface="字魂59号-创粗黑" panose="00000500000000000000" pitchFamily="2" charset="-122"/>
              </a:rPr>
              <a:t>1</a:t>
            </a:r>
            <a:endParaRPr lang="zh-CN" altLang="en-US" sz="2400" dirty="0">
              <a:solidFill>
                <a:srgbClr val="36373B"/>
              </a:solidFill>
              <a:latin typeface="字魂59号-创粗黑" panose="00000500000000000000" pitchFamily="2" charset="-122"/>
              <a:ea typeface="字魂59号-创粗黑" panose="00000500000000000000" pitchFamily="2" charset="-122"/>
            </a:endParaRPr>
          </a:p>
        </p:txBody>
      </p:sp>
      <p:sp>
        <p:nvSpPr>
          <p:cNvPr id="18" name="文本框 17"/>
          <p:cNvSpPr txBox="1"/>
          <p:nvPr/>
        </p:nvSpPr>
        <p:spPr>
          <a:xfrm>
            <a:off x="4886524" y="4648550"/>
            <a:ext cx="2249599" cy="461665"/>
          </a:xfrm>
          <a:prstGeom prst="rect">
            <a:avLst/>
          </a:prstGeom>
          <a:noFill/>
        </p:spPr>
        <p:txBody>
          <a:bodyPr wrap="square" rtlCol="0">
            <a:spAutoFit/>
          </a:bodyPr>
          <a:lstStyle/>
          <a:p>
            <a:pPr algn="ctr"/>
            <a:r>
              <a:rPr lang="zh-CN" altLang="en-US" sz="2400" dirty="0">
                <a:solidFill>
                  <a:srgbClr val="36373B"/>
                </a:solidFill>
                <a:latin typeface="字魂59号-创粗黑" panose="00000500000000000000" pitchFamily="2" charset="-122"/>
                <a:ea typeface="字魂59号-创粗黑" panose="00000500000000000000" pitchFamily="2" charset="-122"/>
              </a:rPr>
              <a:t>项目</a:t>
            </a:r>
            <a:r>
              <a:rPr lang="en-US" altLang="zh-CN" sz="2400" dirty="0">
                <a:solidFill>
                  <a:srgbClr val="36373B"/>
                </a:solidFill>
                <a:latin typeface="字魂59号-创粗黑" panose="00000500000000000000" pitchFamily="2" charset="-122"/>
                <a:ea typeface="字魂59号-创粗黑" panose="00000500000000000000" pitchFamily="2" charset="-122"/>
              </a:rPr>
              <a:t>2</a:t>
            </a:r>
            <a:endParaRPr lang="zh-CN" altLang="en-US" sz="2400" dirty="0">
              <a:solidFill>
                <a:srgbClr val="36373B"/>
              </a:solidFill>
              <a:latin typeface="字魂59号-创粗黑" panose="00000500000000000000" pitchFamily="2" charset="-122"/>
              <a:ea typeface="字魂59号-创粗黑" panose="00000500000000000000" pitchFamily="2" charset="-122"/>
            </a:endParaRPr>
          </a:p>
        </p:txBody>
      </p:sp>
      <p:sp>
        <p:nvSpPr>
          <p:cNvPr id="19" name="文本框 18"/>
          <p:cNvSpPr txBox="1"/>
          <p:nvPr/>
        </p:nvSpPr>
        <p:spPr>
          <a:xfrm>
            <a:off x="8472994" y="4682073"/>
            <a:ext cx="2249599" cy="461665"/>
          </a:xfrm>
          <a:prstGeom prst="rect">
            <a:avLst/>
          </a:prstGeom>
          <a:noFill/>
        </p:spPr>
        <p:txBody>
          <a:bodyPr wrap="square" rtlCol="0">
            <a:spAutoFit/>
          </a:bodyPr>
          <a:lstStyle/>
          <a:p>
            <a:pPr algn="ctr"/>
            <a:r>
              <a:rPr lang="zh-CN" altLang="en-US" sz="2400" dirty="0">
                <a:solidFill>
                  <a:srgbClr val="36373B"/>
                </a:solidFill>
                <a:latin typeface="字魂59号-创粗黑" panose="00000500000000000000" pitchFamily="2" charset="-122"/>
                <a:ea typeface="字魂59号-创粗黑" panose="00000500000000000000" pitchFamily="2" charset="-122"/>
              </a:rPr>
              <a:t>项目</a:t>
            </a:r>
            <a:r>
              <a:rPr lang="en-US" altLang="zh-CN" sz="2400" dirty="0">
                <a:solidFill>
                  <a:srgbClr val="36373B"/>
                </a:solidFill>
                <a:latin typeface="字魂59号-创粗黑" panose="00000500000000000000" pitchFamily="2" charset="-122"/>
                <a:ea typeface="字魂59号-创粗黑" panose="00000500000000000000" pitchFamily="2" charset="-122"/>
              </a:rPr>
              <a:t>3</a:t>
            </a:r>
            <a:endParaRPr lang="zh-CN" altLang="en-US" sz="2400" dirty="0">
              <a:solidFill>
                <a:srgbClr val="36373B"/>
              </a:solidFill>
              <a:latin typeface="字魂59号-创粗黑" panose="00000500000000000000" pitchFamily="2" charset="-122"/>
              <a:ea typeface="字魂59号-创粗黑" panose="00000500000000000000" pitchFamily="2" charset="-122"/>
            </a:endParaRPr>
          </a:p>
        </p:txBody>
      </p:sp>
      <p:sp>
        <p:nvSpPr>
          <p:cNvPr id="20" name="文本框 19"/>
          <p:cNvSpPr txBox="1"/>
          <p:nvPr/>
        </p:nvSpPr>
        <p:spPr>
          <a:xfrm>
            <a:off x="1186264" y="2381557"/>
            <a:ext cx="2658171" cy="190020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dirty="0">
                <a:solidFill>
                  <a:schemeClr val="bg1"/>
                </a:solidFill>
                <a:latin typeface="字魂58号-创中黑" panose="00000500000000000000" pitchFamily="2" charset="-122"/>
                <a:ea typeface="字魂58号-创中黑" panose="00000500000000000000" pitchFamily="2" charset="-122"/>
              </a:rPr>
              <a:t>此处添加详细文本描述，建议与标题相关并符合整体语言风格，语言描述尽量简洁生动</a:t>
            </a:r>
            <a:r>
              <a:rPr lang="en-US" altLang="zh-CN" sz="1600" dirty="0">
                <a:solidFill>
                  <a:schemeClr val="bg1"/>
                </a:solidFill>
                <a:latin typeface="字魂58号-创中黑" panose="00000500000000000000" pitchFamily="2" charset="-122"/>
                <a:ea typeface="字魂58号-创中黑" panose="00000500000000000000" pitchFamily="2" charset="-122"/>
              </a:rPr>
              <a:t>……</a:t>
            </a:r>
            <a:endParaRPr lang="en-US" altLang="zh-CN" sz="1600" dirty="0">
              <a:solidFill>
                <a:schemeClr val="bg1"/>
              </a:solidFill>
              <a:latin typeface="字魂58号-创中黑" panose="00000500000000000000" pitchFamily="2" charset="-122"/>
              <a:ea typeface="字魂58号-创中黑" panose="00000500000000000000" pitchFamily="2" charset="-122"/>
            </a:endParaRPr>
          </a:p>
          <a:p>
            <a:pPr algn="ctr">
              <a:lnSpc>
                <a:spcPct val="150000"/>
              </a:lnSpc>
            </a:pPr>
            <a:r>
              <a:rPr lang="en-US" altLang="zh-CN" sz="1600" dirty="0">
                <a:solidFill>
                  <a:schemeClr val="bg1"/>
                </a:solidFill>
                <a:latin typeface="字魂58号-创中黑" panose="00000500000000000000" pitchFamily="2" charset="-122"/>
                <a:ea typeface="字魂58号-创中黑" panose="00000500000000000000" pitchFamily="2" charset="-122"/>
              </a:rPr>
              <a:t>.</a:t>
            </a:r>
            <a:endParaRPr lang="en-US" altLang="zh-CN" sz="1600" dirty="0">
              <a:solidFill>
                <a:schemeClr val="bg1"/>
              </a:solidFill>
              <a:latin typeface="字魂58号-创中黑" panose="00000500000000000000" pitchFamily="2" charset="-122"/>
              <a:ea typeface="字魂58号-创中黑" panose="00000500000000000000" pitchFamily="2" charset="-122"/>
              <a:sym typeface="+mn-ea"/>
            </a:endParaRPr>
          </a:p>
        </p:txBody>
      </p:sp>
      <p:sp>
        <p:nvSpPr>
          <p:cNvPr id="21" name="文本框 20"/>
          <p:cNvSpPr txBox="1"/>
          <p:nvPr/>
        </p:nvSpPr>
        <p:spPr>
          <a:xfrm>
            <a:off x="4727486" y="2381557"/>
            <a:ext cx="2658171" cy="153086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dirty="0">
                <a:solidFill>
                  <a:schemeClr val="bg1"/>
                </a:solidFill>
                <a:latin typeface="字魂58号-创中黑" panose="00000500000000000000" pitchFamily="2" charset="-122"/>
                <a:ea typeface="字魂58号-创中黑" panose="00000500000000000000" pitchFamily="2" charset="-122"/>
              </a:rPr>
              <a:t>此处添加详细文本描述，建议与标题相关并符合整体语言风格，语言描述尽量简洁生动</a:t>
            </a:r>
            <a:r>
              <a:rPr lang="en-US" altLang="zh-CN" sz="1600" dirty="0">
                <a:solidFill>
                  <a:schemeClr val="bg1"/>
                </a:solidFill>
                <a:latin typeface="字魂58号-创中黑" panose="00000500000000000000" pitchFamily="2" charset="-122"/>
                <a:ea typeface="字魂58号-创中黑" panose="00000500000000000000" pitchFamily="2" charset="-122"/>
              </a:rPr>
              <a:t>……</a:t>
            </a:r>
            <a:endParaRPr lang="en-US" altLang="zh-CN" sz="1600" dirty="0">
              <a:solidFill>
                <a:schemeClr val="bg1"/>
              </a:solidFill>
              <a:latin typeface="字魂58号-创中黑" panose="00000500000000000000" pitchFamily="2" charset="-122"/>
              <a:ea typeface="字魂58号-创中黑" panose="00000500000000000000" pitchFamily="2" charset="-122"/>
            </a:endParaRPr>
          </a:p>
        </p:txBody>
      </p:sp>
      <p:sp>
        <p:nvSpPr>
          <p:cNvPr id="22" name="文本框 21"/>
          <p:cNvSpPr txBox="1"/>
          <p:nvPr/>
        </p:nvSpPr>
        <p:spPr>
          <a:xfrm>
            <a:off x="8238172" y="2381557"/>
            <a:ext cx="2658171" cy="153086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dirty="0">
                <a:solidFill>
                  <a:schemeClr val="bg1"/>
                </a:solidFill>
                <a:latin typeface="字魂58号-创中黑" panose="00000500000000000000" pitchFamily="2" charset="-122"/>
                <a:ea typeface="字魂58号-创中黑" panose="00000500000000000000" pitchFamily="2" charset="-122"/>
              </a:rPr>
              <a:t>此处添加详细文本描述，建议与标题相关并符合整体语言风格，语言描述尽量简洁生动</a:t>
            </a:r>
            <a:r>
              <a:rPr lang="en-US" altLang="zh-CN" sz="1600" dirty="0">
                <a:solidFill>
                  <a:schemeClr val="bg1"/>
                </a:solidFill>
                <a:latin typeface="字魂58号-创中黑" panose="00000500000000000000" pitchFamily="2" charset="-122"/>
                <a:ea typeface="字魂58号-创中黑" panose="00000500000000000000" pitchFamily="2" charset="-122"/>
              </a:rPr>
              <a:t>……</a:t>
            </a:r>
            <a:endParaRPr lang="en-US" altLang="zh-CN" sz="1600" dirty="0">
              <a:solidFill>
                <a:schemeClr val="bg1"/>
              </a:solidFill>
              <a:latin typeface="字魂58号-创中黑" panose="00000500000000000000" pitchFamily="2" charset="-122"/>
              <a:ea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2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par>
                          <p:cTn id="54" fill="hold">
                            <p:stCondLst>
                              <p:cond delay="1000"/>
                            </p:stCondLst>
                            <p:childTnLst>
                              <p:par>
                                <p:cTn id="55" presetID="12" presetClass="entr" presetSubtype="4"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p:tgtEl>
                                          <p:spTgt spid="20"/>
                                        </p:tgtEl>
                                        <p:attrNameLst>
                                          <p:attrName>ppt_y</p:attrName>
                                        </p:attrNameLst>
                                      </p:cBhvr>
                                      <p:tavLst>
                                        <p:tav tm="0">
                                          <p:val>
                                            <p:strVal val="#ppt_y+#ppt_h*1.125000"/>
                                          </p:val>
                                        </p:tav>
                                        <p:tav tm="100000">
                                          <p:val>
                                            <p:strVal val="#ppt_y"/>
                                          </p:val>
                                        </p:tav>
                                      </p:tavLst>
                                    </p:anim>
                                    <p:animEffect transition="in" filter="wipe(up)">
                                      <p:cBhvr>
                                        <p:cTn id="58" dur="500"/>
                                        <p:tgtEl>
                                          <p:spTgt spid="20"/>
                                        </p:tgtEl>
                                      </p:cBhvr>
                                    </p:animEffect>
                                  </p:childTnLst>
                                </p:cTn>
                              </p:par>
                            </p:childTnLst>
                          </p:cTn>
                        </p:par>
                        <p:par>
                          <p:cTn id="59" fill="hold">
                            <p:stCondLst>
                              <p:cond delay="1500"/>
                            </p:stCondLst>
                            <p:childTnLst>
                              <p:par>
                                <p:cTn id="60" presetID="12" presetClass="entr" presetSubtype="4"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p:tgtEl>
                                          <p:spTgt spid="21"/>
                                        </p:tgtEl>
                                        <p:attrNameLst>
                                          <p:attrName>ppt_y</p:attrName>
                                        </p:attrNameLst>
                                      </p:cBhvr>
                                      <p:tavLst>
                                        <p:tav tm="0">
                                          <p:val>
                                            <p:strVal val="#ppt_y+#ppt_h*1.125000"/>
                                          </p:val>
                                        </p:tav>
                                        <p:tav tm="100000">
                                          <p:val>
                                            <p:strVal val="#ppt_y"/>
                                          </p:val>
                                        </p:tav>
                                      </p:tavLst>
                                    </p:anim>
                                    <p:animEffect transition="in" filter="wipe(up)">
                                      <p:cBhvr>
                                        <p:cTn id="63" dur="500"/>
                                        <p:tgtEl>
                                          <p:spTgt spid="21"/>
                                        </p:tgtEl>
                                      </p:cBhvr>
                                    </p:animEffect>
                                  </p:childTnLst>
                                </p:cTn>
                              </p:par>
                            </p:childTnLst>
                          </p:cTn>
                        </p:par>
                        <p:par>
                          <p:cTn id="64" fill="hold">
                            <p:stCondLst>
                              <p:cond delay="2000"/>
                            </p:stCondLst>
                            <p:childTnLst>
                              <p:par>
                                <p:cTn id="65" presetID="12" presetClass="entr" presetSubtype="4"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p:tgtEl>
                                          <p:spTgt spid="22"/>
                                        </p:tgtEl>
                                        <p:attrNameLst>
                                          <p:attrName>ppt_y</p:attrName>
                                        </p:attrNameLst>
                                      </p:cBhvr>
                                      <p:tavLst>
                                        <p:tav tm="0">
                                          <p:val>
                                            <p:strVal val="#ppt_y+#ppt_h*1.125000"/>
                                          </p:val>
                                        </p:tav>
                                        <p:tav tm="100000">
                                          <p:val>
                                            <p:strVal val="#ppt_y"/>
                                          </p:val>
                                        </p:tav>
                                      </p:tavLst>
                                    </p:anim>
                                    <p:animEffect transition="in" filter="wipe(up)">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7" grpId="0"/>
      <p:bldP spid="18" grpId="0"/>
      <p:bldP spid="19" grpId="0"/>
      <p:bldP spid="20" grpId="0" bldLvl="0"/>
      <p:bldP spid="21" grpId="0" bldLvl="0"/>
      <p:bldP spid="22" grpId="0" bldLvl="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岗位经历</a:t>
              </a:r>
              <a:endParaRPr lang="zh-CN" altLang="en-US" sz="3200" b="1" dirty="0">
                <a:solidFill>
                  <a:srgbClr val="659586"/>
                </a:solidFill>
                <a:cs typeface="+mn-ea"/>
                <a:sym typeface="+mn-lt"/>
              </a:endParaRPr>
            </a:p>
          </p:txBody>
        </p:sp>
      </p:grpSp>
      <p:sp>
        <p:nvSpPr>
          <p:cNvPr id="8" name="椭圆 7"/>
          <p:cNvSpPr/>
          <p:nvPr/>
        </p:nvSpPr>
        <p:spPr>
          <a:xfrm>
            <a:off x="8971954" y="2256135"/>
            <a:ext cx="1338828" cy="1338828"/>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a:off x="2174161" y="2256135"/>
            <a:ext cx="1338828" cy="1338828"/>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12989" y="2103932"/>
            <a:ext cx="1599573" cy="1599573"/>
          </a:xfrm>
          <a:prstGeom prst="ellipse">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289217" y="2083025"/>
            <a:ext cx="1599573" cy="1599573"/>
          </a:xfrm>
          <a:prstGeom prst="ellipse">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75506" y="1757429"/>
            <a:ext cx="2250767" cy="2250767"/>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349203" y="2642109"/>
            <a:ext cx="902811" cy="523220"/>
          </a:xfrm>
          <a:prstGeom prst="rect">
            <a:avLst/>
          </a:prstGeom>
          <a:noFill/>
        </p:spPr>
        <p:txBody>
          <a:bodyPr wrap="none" rtlCol="0">
            <a:spAutoFit/>
          </a:bodyPr>
          <a:lstStyle/>
          <a:p>
            <a:r>
              <a:rPr lang="zh-CN" altLang="en-US" sz="2800" dirty="0">
                <a:solidFill>
                  <a:schemeClr val="bg1"/>
                </a:solidFill>
                <a:cs typeface="+mn-ea"/>
                <a:sym typeface="+mn-lt"/>
              </a:rPr>
              <a:t>高效</a:t>
            </a:r>
            <a:endParaRPr lang="zh-CN" altLang="en-US" sz="2800" dirty="0">
              <a:solidFill>
                <a:schemeClr val="bg1"/>
              </a:solidFill>
              <a:cs typeface="+mn-ea"/>
              <a:sym typeface="+mn-lt"/>
            </a:endParaRPr>
          </a:p>
        </p:txBody>
      </p:sp>
      <p:sp>
        <p:nvSpPr>
          <p:cNvPr id="14" name="TextBox 13"/>
          <p:cNvSpPr txBox="1"/>
          <p:nvPr/>
        </p:nvSpPr>
        <p:spPr>
          <a:xfrm>
            <a:off x="3861371" y="2642109"/>
            <a:ext cx="902811" cy="523220"/>
          </a:xfrm>
          <a:prstGeom prst="rect">
            <a:avLst/>
          </a:prstGeom>
          <a:noFill/>
        </p:spPr>
        <p:txBody>
          <a:bodyPr wrap="none" rtlCol="0">
            <a:spAutoFit/>
          </a:bodyPr>
          <a:lstStyle/>
          <a:p>
            <a:r>
              <a:rPr lang="zh-CN" altLang="en-US" sz="2800" dirty="0">
                <a:solidFill>
                  <a:schemeClr val="bg1"/>
                </a:solidFill>
                <a:cs typeface="+mn-ea"/>
                <a:sym typeface="+mn-lt"/>
              </a:rPr>
              <a:t>激情</a:t>
            </a:r>
            <a:endParaRPr lang="zh-CN" altLang="en-US" sz="2800" dirty="0">
              <a:solidFill>
                <a:schemeClr val="bg1"/>
              </a:solidFill>
              <a:cs typeface="+mn-ea"/>
              <a:sym typeface="+mn-lt"/>
            </a:endParaRPr>
          </a:p>
        </p:txBody>
      </p:sp>
      <p:sp>
        <p:nvSpPr>
          <p:cNvPr id="15" name="TextBox 14"/>
          <p:cNvSpPr txBox="1"/>
          <p:nvPr/>
        </p:nvSpPr>
        <p:spPr>
          <a:xfrm>
            <a:off x="5589563" y="2498093"/>
            <a:ext cx="1313180" cy="769441"/>
          </a:xfrm>
          <a:prstGeom prst="rect">
            <a:avLst/>
          </a:prstGeom>
          <a:noFill/>
        </p:spPr>
        <p:txBody>
          <a:bodyPr wrap="none" rtlCol="0">
            <a:spAutoFit/>
          </a:bodyPr>
          <a:lstStyle/>
          <a:p>
            <a:r>
              <a:rPr lang="zh-CN" altLang="en-US" sz="4400" dirty="0">
                <a:solidFill>
                  <a:schemeClr val="bg1"/>
                </a:solidFill>
                <a:cs typeface="+mn-ea"/>
                <a:sym typeface="+mn-lt"/>
              </a:rPr>
              <a:t>爱心</a:t>
            </a:r>
            <a:endParaRPr lang="zh-CN" altLang="en-US" sz="4400" dirty="0">
              <a:solidFill>
                <a:schemeClr val="bg1"/>
              </a:solidFill>
              <a:cs typeface="+mn-ea"/>
              <a:sym typeface="+mn-lt"/>
            </a:endParaRPr>
          </a:p>
        </p:txBody>
      </p:sp>
      <p:sp>
        <p:nvSpPr>
          <p:cNvPr id="16" name="TextBox 15"/>
          <p:cNvSpPr txBox="1"/>
          <p:nvPr/>
        </p:nvSpPr>
        <p:spPr>
          <a:xfrm>
            <a:off x="7749803" y="2642109"/>
            <a:ext cx="902811" cy="523220"/>
          </a:xfrm>
          <a:prstGeom prst="rect">
            <a:avLst/>
          </a:prstGeom>
          <a:noFill/>
        </p:spPr>
        <p:txBody>
          <a:bodyPr wrap="none" rtlCol="0">
            <a:spAutoFit/>
          </a:bodyPr>
          <a:lstStyle/>
          <a:p>
            <a:r>
              <a:rPr lang="zh-CN" altLang="en-US" sz="2800" dirty="0">
                <a:solidFill>
                  <a:schemeClr val="bg1"/>
                </a:solidFill>
                <a:cs typeface="+mn-ea"/>
                <a:sym typeface="+mn-lt"/>
              </a:rPr>
              <a:t>责任</a:t>
            </a:r>
            <a:endParaRPr lang="zh-CN" altLang="en-US" sz="2800" dirty="0">
              <a:solidFill>
                <a:schemeClr val="bg1"/>
              </a:solidFill>
              <a:cs typeface="+mn-ea"/>
              <a:sym typeface="+mn-lt"/>
            </a:endParaRPr>
          </a:p>
        </p:txBody>
      </p:sp>
      <p:sp>
        <p:nvSpPr>
          <p:cNvPr id="17" name="TextBox 16"/>
          <p:cNvSpPr txBox="1"/>
          <p:nvPr/>
        </p:nvSpPr>
        <p:spPr>
          <a:xfrm>
            <a:off x="9189963" y="2642109"/>
            <a:ext cx="902811" cy="523220"/>
          </a:xfrm>
          <a:prstGeom prst="rect">
            <a:avLst/>
          </a:prstGeom>
          <a:noFill/>
        </p:spPr>
        <p:txBody>
          <a:bodyPr wrap="none" rtlCol="0">
            <a:spAutoFit/>
          </a:bodyPr>
          <a:lstStyle/>
          <a:p>
            <a:r>
              <a:rPr lang="zh-CN" altLang="en-US" sz="2800" dirty="0">
                <a:solidFill>
                  <a:schemeClr val="bg1"/>
                </a:solidFill>
                <a:cs typeface="+mn-ea"/>
                <a:sym typeface="+mn-lt"/>
              </a:rPr>
              <a:t>忠诚</a:t>
            </a:r>
            <a:endParaRPr lang="zh-CN" altLang="en-US" sz="2800" dirty="0">
              <a:solidFill>
                <a:schemeClr val="bg1"/>
              </a:solidFill>
              <a:cs typeface="+mn-ea"/>
              <a:sym typeface="+mn-lt"/>
            </a:endParaRPr>
          </a:p>
        </p:txBody>
      </p:sp>
      <p:sp>
        <p:nvSpPr>
          <p:cNvPr id="18" name="矩形 17"/>
          <p:cNvSpPr/>
          <p:nvPr/>
        </p:nvSpPr>
        <p:spPr>
          <a:xfrm>
            <a:off x="2133179" y="4509120"/>
            <a:ext cx="8136903" cy="1338828"/>
          </a:xfrm>
          <a:prstGeom prst="rect">
            <a:avLst/>
          </a:prstGeom>
          <a:noFill/>
        </p:spPr>
        <p:txBody>
          <a:bodyPr wrap="square" rtlCol="0">
            <a:spAutoFit/>
          </a:bodyPr>
          <a:lstStyle/>
          <a:p>
            <a:pPr algn="just">
              <a:lnSpc>
                <a:spcPct val="150000"/>
              </a:lnSpc>
            </a:pPr>
            <a:r>
              <a:rPr lang="zh-CN" altLang="en-US" dirty="0">
                <a:solidFill>
                  <a:schemeClr val="tx1">
                    <a:lumMod val="85000"/>
                    <a:lumOff val="15000"/>
                  </a:schemeClr>
                </a:solidFill>
                <a:cs typeface="+mn-ea"/>
                <a:sym typeface="+mn-lt"/>
              </a:rPr>
              <a:t>自我评价就是自己的职业生涯的一个概括</a:t>
            </a:r>
            <a:r>
              <a:rPr lang="en-US" altLang="zh-CN" dirty="0">
                <a:solidFill>
                  <a:schemeClr val="tx1">
                    <a:lumMod val="85000"/>
                    <a:lumOff val="15000"/>
                  </a:schemeClr>
                </a:solidFill>
                <a:cs typeface="+mn-ea"/>
                <a:sym typeface="+mn-lt"/>
              </a:rPr>
              <a:t>,XX</a:t>
            </a:r>
            <a:r>
              <a:rPr lang="zh-CN" altLang="en-US" dirty="0">
                <a:solidFill>
                  <a:schemeClr val="tx1">
                    <a:lumMod val="85000"/>
                    <a:lumOff val="15000"/>
                  </a:schemeClr>
                </a:solidFill>
                <a:cs typeface="+mn-ea"/>
                <a:sym typeface="+mn-lt"/>
              </a:rPr>
              <a:t>领域的专家，</a:t>
            </a:r>
            <a:r>
              <a:rPr lang="en-US" altLang="zh-CN" dirty="0">
                <a:solidFill>
                  <a:schemeClr val="tx1">
                    <a:lumMod val="85000"/>
                    <a:lumOff val="15000"/>
                  </a:schemeClr>
                </a:solidFill>
                <a:cs typeface="+mn-ea"/>
                <a:sym typeface="+mn-lt"/>
              </a:rPr>
              <a:t>XX</a:t>
            </a:r>
            <a:r>
              <a:rPr lang="zh-CN" altLang="en-US" dirty="0">
                <a:solidFill>
                  <a:schemeClr val="tx1">
                    <a:lumMod val="85000"/>
                    <a:lumOff val="15000"/>
                  </a:schemeClr>
                </a:solidFill>
                <a:cs typeface="+mn-ea"/>
                <a:sym typeface="+mn-lt"/>
              </a:rPr>
              <a:t>年的经验，</a:t>
            </a:r>
            <a:r>
              <a:rPr lang="en-US" altLang="zh-CN" dirty="0">
                <a:solidFill>
                  <a:schemeClr val="tx1">
                    <a:lumMod val="85000"/>
                    <a:lumOff val="15000"/>
                  </a:schemeClr>
                </a:solidFill>
                <a:cs typeface="+mn-ea"/>
                <a:sym typeface="+mn-lt"/>
              </a:rPr>
              <a:t>XX</a:t>
            </a:r>
            <a:r>
              <a:rPr lang="zh-CN" altLang="en-US" dirty="0">
                <a:solidFill>
                  <a:schemeClr val="tx1">
                    <a:lumMod val="85000"/>
                    <a:lumOff val="15000"/>
                  </a:schemeClr>
                </a:solidFill>
                <a:cs typeface="+mn-ea"/>
                <a:sym typeface="+mn-lt"/>
              </a:rPr>
              <a:t>成绩</a:t>
            </a:r>
            <a:r>
              <a:rPr lang="en-US" altLang="zh-CN" dirty="0">
                <a:solidFill>
                  <a:schemeClr val="tx1">
                    <a:lumMod val="85000"/>
                    <a:lumOff val="15000"/>
                  </a:schemeClr>
                </a:solidFill>
                <a:cs typeface="+mn-ea"/>
                <a:sym typeface="+mn-lt"/>
              </a:rPr>
              <a:t>,</a:t>
            </a:r>
            <a:r>
              <a:rPr lang="zh-CN" altLang="en-US" dirty="0">
                <a:solidFill>
                  <a:schemeClr val="tx1">
                    <a:lumMod val="85000"/>
                    <a:lumOff val="15000"/>
                  </a:schemeClr>
                </a:solidFill>
                <a:cs typeface="+mn-ea"/>
                <a:sym typeface="+mn-lt"/>
              </a:rPr>
              <a:t>自己擅长策划组织活动，同样你可以挑选一个你组织策划过的活动，说明它的难度和你做得有多好</a:t>
            </a:r>
            <a:endParaRPr lang="zh-CN" altLang="en-US" dirty="0">
              <a:solidFill>
                <a:schemeClr val="tx1">
                  <a:lumMod val="85000"/>
                  <a:lumOff val="1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3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0-#ppt_w/2"/>
                                          </p:val>
                                        </p:tav>
                                        <p:tav tm="100000">
                                          <p:val>
                                            <p:strVal val="#ppt_x"/>
                                          </p:val>
                                        </p:tav>
                                      </p:tavLst>
                                    </p:anim>
                                    <p:anim calcmode="lin" valueType="num">
                                      <p:cBhvr additive="base">
                                        <p:cTn id="2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849372"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392860" y="1040523"/>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800000">
            <a:off x="4557103" y="953053"/>
            <a:ext cx="2736574" cy="2736574"/>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801440" y="1181654"/>
            <a:ext cx="2279374" cy="2279374"/>
          </a:xfrm>
          <a:prstGeom prst="ellipse">
            <a:avLst/>
          </a:prstGeom>
          <a:blipFill>
            <a:blip r:embed="rId1"/>
            <a:stretch>
              <a:fillRect/>
            </a:stretch>
          </a:blip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71934" y="2158588"/>
            <a:ext cx="325502" cy="32550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7551" y="307880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2724" y="1871591"/>
            <a:ext cx="505940" cy="505940"/>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72876" y="2158588"/>
            <a:ext cx="325502" cy="325502"/>
          </a:xfrm>
          <a:prstGeom prst="ellipse">
            <a:avLst/>
          </a:prstGeom>
          <a:solidFill>
            <a:srgbClr val="65958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21631" y="3191540"/>
            <a:ext cx="391423" cy="391423"/>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131090" y="1733138"/>
            <a:ext cx="391423" cy="391423"/>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312978" y="396803"/>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05126" y="5825386"/>
            <a:ext cx="539186" cy="539186"/>
          </a:xfrm>
          <a:prstGeom prst="ellipse">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544312" y="-219561"/>
            <a:ext cx="1011879" cy="1011879"/>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23739" y="6094979"/>
            <a:ext cx="1232452" cy="1232452"/>
          </a:xfrm>
          <a:prstGeom prst="ellipse">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a:off x="-313346" y="5959211"/>
            <a:ext cx="1381200" cy="1381200"/>
          </a:xfrm>
          <a:custGeom>
            <a:avLst/>
            <a:gdLst>
              <a:gd name="connsiteX0" fmla="*/ 204208 w 2736574"/>
              <a:gd name="connsiteY0" fmla="*/ 2084793 h 2736574"/>
              <a:gd name="connsiteX1" fmla="*/ 2532367 w 2736574"/>
              <a:gd name="connsiteY1" fmla="*/ 2084793 h 2736574"/>
              <a:gd name="connsiteX2" fmla="*/ 2502892 w 2736574"/>
              <a:gd name="connsiteY2" fmla="*/ 2133309 h 2736574"/>
              <a:gd name="connsiteX3" fmla="*/ 1368287 w 2736574"/>
              <a:gd name="connsiteY3" fmla="*/ 2736574 h 2736574"/>
              <a:gd name="connsiteX4" fmla="*/ 233682 w 2736574"/>
              <a:gd name="connsiteY4" fmla="*/ 2133309 h 2736574"/>
              <a:gd name="connsiteX5" fmla="*/ 159412 w 2736574"/>
              <a:gd name="connsiteY5" fmla="*/ 727982 h 2736574"/>
              <a:gd name="connsiteX6" fmla="*/ 2577163 w 2736574"/>
              <a:gd name="connsiteY6" fmla="*/ 727982 h 2736574"/>
              <a:gd name="connsiteX7" fmla="*/ 2629047 w 2736574"/>
              <a:gd name="connsiteY7" fmla="*/ 835688 h 2736574"/>
              <a:gd name="connsiteX8" fmla="*/ 2736574 w 2736574"/>
              <a:gd name="connsiteY8" fmla="*/ 1368287 h 2736574"/>
              <a:gd name="connsiteX9" fmla="*/ 2629047 w 2736574"/>
              <a:gd name="connsiteY9" fmla="*/ 1900886 h 2736574"/>
              <a:gd name="connsiteX10" fmla="*/ 2577162 w 2736574"/>
              <a:gd name="connsiteY10" fmla="*/ 2008593 h 2736574"/>
              <a:gd name="connsiteX11" fmla="*/ 159412 w 2736574"/>
              <a:gd name="connsiteY11" fmla="*/ 2008593 h 2736574"/>
              <a:gd name="connsiteX12" fmla="*/ 107527 w 2736574"/>
              <a:gd name="connsiteY12" fmla="*/ 1900886 h 2736574"/>
              <a:gd name="connsiteX13" fmla="*/ 0 w 2736574"/>
              <a:gd name="connsiteY13" fmla="*/ 1368287 h 2736574"/>
              <a:gd name="connsiteX14" fmla="*/ 107527 w 2736574"/>
              <a:gd name="connsiteY14" fmla="*/ 835688 h 2736574"/>
              <a:gd name="connsiteX15" fmla="*/ 1368287 w 2736574"/>
              <a:gd name="connsiteY15" fmla="*/ 0 h 2736574"/>
              <a:gd name="connsiteX16" fmla="*/ 2502892 w 2736574"/>
              <a:gd name="connsiteY16" fmla="*/ 603265 h 2736574"/>
              <a:gd name="connsiteX17" fmla="*/ 2532367 w 2736574"/>
              <a:gd name="connsiteY17" fmla="*/ 651782 h 2736574"/>
              <a:gd name="connsiteX18" fmla="*/ 204207 w 2736574"/>
              <a:gd name="connsiteY18" fmla="*/ 651782 h 2736574"/>
              <a:gd name="connsiteX19" fmla="*/ 233682 w 2736574"/>
              <a:gd name="connsiteY19" fmla="*/ 603265 h 2736574"/>
              <a:gd name="connsiteX20" fmla="*/ 1368287 w 2736574"/>
              <a:gd name="connsiteY20" fmla="*/ 0 h 273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36574" h="2736574">
                <a:moveTo>
                  <a:pt x="204208" y="2084793"/>
                </a:moveTo>
                <a:lnTo>
                  <a:pt x="2532367" y="2084793"/>
                </a:lnTo>
                <a:lnTo>
                  <a:pt x="2502892" y="2133309"/>
                </a:lnTo>
                <a:cubicBezTo>
                  <a:pt x="2257001" y="2497276"/>
                  <a:pt x="1840590" y="2736574"/>
                  <a:pt x="1368287" y="2736574"/>
                </a:cubicBezTo>
                <a:cubicBezTo>
                  <a:pt x="895985" y="2736574"/>
                  <a:pt x="479573" y="2497276"/>
                  <a:pt x="233682" y="2133309"/>
                </a:cubicBezTo>
                <a:close/>
                <a:moveTo>
                  <a:pt x="159412" y="727982"/>
                </a:moveTo>
                <a:lnTo>
                  <a:pt x="2577163" y="727982"/>
                </a:lnTo>
                <a:lnTo>
                  <a:pt x="2629047" y="835688"/>
                </a:lnTo>
                <a:cubicBezTo>
                  <a:pt x="2698287" y="999388"/>
                  <a:pt x="2736574" y="1179366"/>
                  <a:pt x="2736574" y="1368287"/>
                </a:cubicBezTo>
                <a:cubicBezTo>
                  <a:pt x="2736574" y="1557208"/>
                  <a:pt x="2698287" y="1737187"/>
                  <a:pt x="2629047" y="1900886"/>
                </a:cubicBezTo>
                <a:lnTo>
                  <a:pt x="2577162" y="2008593"/>
                </a:lnTo>
                <a:lnTo>
                  <a:pt x="159412" y="2008593"/>
                </a:lnTo>
                <a:lnTo>
                  <a:pt x="107527" y="1900886"/>
                </a:lnTo>
                <a:cubicBezTo>
                  <a:pt x="38288" y="1737187"/>
                  <a:pt x="0" y="1557208"/>
                  <a:pt x="0" y="1368287"/>
                </a:cubicBezTo>
                <a:cubicBezTo>
                  <a:pt x="0" y="1179366"/>
                  <a:pt x="38288" y="999388"/>
                  <a:pt x="107527" y="835688"/>
                </a:cubicBezTo>
                <a:close/>
                <a:moveTo>
                  <a:pt x="1368287" y="0"/>
                </a:moveTo>
                <a:cubicBezTo>
                  <a:pt x="1840590" y="0"/>
                  <a:pt x="2257001" y="239298"/>
                  <a:pt x="2502892" y="603265"/>
                </a:cubicBezTo>
                <a:lnTo>
                  <a:pt x="2532367" y="651782"/>
                </a:lnTo>
                <a:lnTo>
                  <a:pt x="204207" y="651782"/>
                </a:lnTo>
                <a:lnTo>
                  <a:pt x="233682" y="603265"/>
                </a:lnTo>
                <a:cubicBezTo>
                  <a:pt x="479573" y="239298"/>
                  <a:pt x="895985" y="0"/>
                  <a:pt x="1368287" y="0"/>
                </a:cubicBezTo>
                <a:close/>
              </a:path>
            </a:pathLst>
          </a:cu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4005" y="6157289"/>
            <a:ext cx="414565" cy="41456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659148" y="5430388"/>
            <a:ext cx="2561633" cy="2561633"/>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64879" y="388878"/>
            <a:ext cx="4569524" cy="339776"/>
            <a:chOff x="564879" y="388878"/>
            <a:chExt cx="4569524" cy="339776"/>
          </a:xfrm>
        </p:grpSpPr>
        <p:sp>
          <p:nvSpPr>
            <p:cNvPr id="2" name="文本框 1"/>
            <p:cNvSpPr txBox="1"/>
            <p:nvPr/>
          </p:nvSpPr>
          <p:spPr>
            <a:xfrm>
              <a:off x="1003139" y="390100"/>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TEAM</a:t>
              </a:r>
              <a:endParaRPr lang="zh-CN" altLang="en-US" sz="1600" dirty="0">
                <a:solidFill>
                  <a:schemeClr val="tx1">
                    <a:lumMod val="85000"/>
                    <a:lumOff val="15000"/>
                  </a:schemeClr>
                </a:solidFill>
                <a:ea typeface="字魂58号-创中黑" panose="00000500000000000000" pitchFamily="2" charset="-122"/>
              </a:endParaRPr>
            </a:p>
          </p:txBody>
        </p:sp>
        <p:sp>
          <p:nvSpPr>
            <p:cNvPr id="3" name="文本框 2"/>
            <p:cNvSpPr txBox="1"/>
            <p:nvPr/>
          </p:nvSpPr>
          <p:spPr>
            <a:xfrm>
              <a:off x="2063778" y="390100"/>
              <a:ext cx="921382"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ABOUT</a:t>
              </a:r>
              <a:endParaRPr lang="zh-CN" altLang="en-US" sz="1600" dirty="0">
                <a:solidFill>
                  <a:schemeClr val="tx1">
                    <a:lumMod val="85000"/>
                    <a:lumOff val="15000"/>
                  </a:schemeClr>
                </a:solidFill>
                <a:ea typeface="字魂58号-创中黑" panose="00000500000000000000" pitchFamily="2" charset="-122"/>
              </a:endParaRPr>
            </a:p>
          </p:txBody>
        </p:sp>
        <p:sp>
          <p:nvSpPr>
            <p:cNvPr id="5" name="文本框 4"/>
            <p:cNvSpPr txBox="1"/>
            <p:nvPr/>
          </p:nvSpPr>
          <p:spPr>
            <a:xfrm>
              <a:off x="3246337"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WORK</a:t>
              </a:r>
              <a:endParaRPr lang="zh-CN" altLang="en-US" sz="1600" dirty="0">
                <a:solidFill>
                  <a:schemeClr val="tx1">
                    <a:lumMod val="85000"/>
                    <a:lumOff val="15000"/>
                  </a:schemeClr>
                </a:solidFill>
                <a:ea typeface="字魂58号-创中黑" panose="00000500000000000000" pitchFamily="2" charset="-122"/>
              </a:endParaRPr>
            </a:p>
          </p:txBody>
        </p:sp>
        <p:sp>
          <p:nvSpPr>
            <p:cNvPr id="27" name="文本框 26"/>
            <p:cNvSpPr txBox="1"/>
            <p:nvPr/>
          </p:nvSpPr>
          <p:spPr>
            <a:xfrm>
              <a:off x="4367936" y="388878"/>
              <a:ext cx="766467" cy="338554"/>
            </a:xfrm>
            <a:prstGeom prst="rect">
              <a:avLst/>
            </a:prstGeom>
            <a:noFill/>
          </p:spPr>
          <p:txBody>
            <a:bodyPr wrap="square" rtlCol="0">
              <a:spAutoFit/>
            </a:bodyPr>
            <a:p>
              <a:pPr algn="dist"/>
              <a:r>
                <a:rPr lang="en-US" altLang="zh-CN" sz="1600" dirty="0">
                  <a:solidFill>
                    <a:schemeClr val="tx1">
                      <a:lumMod val="85000"/>
                      <a:lumOff val="15000"/>
                    </a:schemeClr>
                  </a:solidFill>
                  <a:ea typeface="字魂58号-创中黑" panose="00000500000000000000" pitchFamily="2" charset="-122"/>
                </a:rPr>
                <a:t>PLAN</a:t>
              </a:r>
              <a:endParaRPr lang="zh-CN" altLang="en-US" sz="1600" dirty="0">
                <a:solidFill>
                  <a:schemeClr val="tx1">
                    <a:lumMod val="85000"/>
                    <a:lumOff val="15000"/>
                  </a:schemeClr>
                </a:solidFill>
                <a:ea typeface="字魂58号-创中黑" panose="00000500000000000000" pitchFamily="2" charset="-122"/>
              </a:endParaRPr>
            </a:p>
          </p:txBody>
        </p:sp>
        <p:grpSp>
          <p:nvGrpSpPr>
            <p:cNvPr id="28" name="组合 27"/>
            <p:cNvGrpSpPr/>
            <p:nvPr/>
          </p:nvGrpSpPr>
          <p:grpSpPr>
            <a:xfrm flipV="1">
              <a:off x="564879" y="481500"/>
              <a:ext cx="243166" cy="184826"/>
              <a:chOff x="518160" y="1216729"/>
              <a:chExt cx="349846" cy="263421"/>
            </a:xfrm>
            <a:solidFill>
              <a:srgbClr val="659586"/>
            </a:solidFill>
          </p:grpSpPr>
          <p:sp>
            <p:nvSpPr>
              <p:cNvPr id="9" name="矩形: 圆角 28"/>
              <p:cNvSpPr/>
              <p:nvPr/>
            </p:nvSpPr>
            <p:spPr>
              <a:xfrm>
                <a:off x="518160" y="1317120"/>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0" name="矩形: 圆角 29"/>
              <p:cNvSpPr/>
              <p:nvPr/>
            </p:nvSpPr>
            <p:spPr>
              <a:xfrm>
                <a:off x="518160" y="1428113"/>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sp>
            <p:nvSpPr>
              <p:cNvPr id="31" name="矩形: 圆角 30"/>
              <p:cNvSpPr/>
              <p:nvPr/>
            </p:nvSpPr>
            <p:spPr>
              <a:xfrm>
                <a:off x="518160" y="1216729"/>
                <a:ext cx="349846" cy="5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endParaRPr>
              </a:p>
            </p:txBody>
          </p:sp>
        </p:grpSp>
      </p:grpSp>
      <p:sp>
        <p:nvSpPr>
          <p:cNvPr id="32" name="矩形 31"/>
          <p:cNvSpPr/>
          <p:nvPr/>
        </p:nvSpPr>
        <p:spPr>
          <a:xfrm>
            <a:off x="3854331" y="4812716"/>
            <a:ext cx="4173376" cy="1198880"/>
          </a:xfrm>
          <a:prstGeom prst="rect">
            <a:avLst/>
          </a:prstGeom>
        </p:spPr>
        <p:txBody>
          <a:bodyPr wrap="square">
            <a:spAutoFit/>
          </a:bodyPr>
          <a:p>
            <a:pPr algn="dist"/>
            <a:r>
              <a:rPr lang="zh-CN" altLang="en-US" sz="7200" b="1" dirty="0">
                <a:solidFill>
                  <a:srgbClr val="659586"/>
                </a:solidFill>
                <a:cs typeface="+mn-ea"/>
                <a:sym typeface="+mn-lt"/>
              </a:rPr>
              <a:t>工作成效</a:t>
            </a:r>
            <a:endParaRPr lang="zh-CN" altLang="en-US" sz="7200" b="1" dirty="0">
              <a:solidFill>
                <a:srgbClr val="659586"/>
              </a:solidFill>
              <a:cs typeface="+mn-ea"/>
              <a:sym typeface="+mn-lt"/>
            </a:endParaRPr>
          </a:p>
        </p:txBody>
      </p:sp>
      <p:sp>
        <p:nvSpPr>
          <p:cNvPr id="34" name="文本框 33"/>
          <p:cNvSpPr txBox="1"/>
          <p:nvPr/>
        </p:nvSpPr>
        <p:spPr>
          <a:xfrm>
            <a:off x="4903330" y="3917304"/>
            <a:ext cx="2177115" cy="706755"/>
          </a:xfrm>
          <a:prstGeom prst="rect">
            <a:avLst/>
          </a:prstGeom>
          <a:noFill/>
        </p:spPr>
        <p:txBody>
          <a:bodyPr wrap="square" rtlCol="0">
            <a:spAutoFit/>
          </a:bodyPr>
          <a:p>
            <a:pPr algn="dist"/>
            <a:r>
              <a:rPr lang="en-US" altLang="zh-CN" sz="4000" dirty="0">
                <a:solidFill>
                  <a:schemeClr val="tx1">
                    <a:lumMod val="85000"/>
                    <a:lumOff val="15000"/>
                  </a:schemeClr>
                </a:solidFill>
                <a:cs typeface="+mn-ea"/>
                <a:sym typeface="+mn-lt"/>
              </a:rPr>
              <a:t>Part 02</a:t>
            </a:r>
            <a:endParaRPr lang="en-US" sz="4000" dirty="0">
              <a:solidFill>
                <a:schemeClr val="tx1">
                  <a:lumMod val="85000"/>
                  <a:lumOff val="1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P spid="22" grpId="0" bldLvl="0" animBg="1"/>
      <p:bldP spid="6" grpId="0" bldLvl="0" animBg="1"/>
      <p:bldP spid="7" grpId="0" bldLvl="0" animBg="1"/>
      <p:bldP spid="8" grpId="0" bldLvl="0" animBg="1"/>
      <p:bldP spid="10" grpId="0" bldLvl="0" animBg="1"/>
      <p:bldP spid="14" grpId="0" bldLvl="0" animBg="1"/>
      <p:bldP spid="26" grpId="0" bldLvl="0" animBg="1"/>
      <p:bldP spid="29" grpId="0" bldLvl="0" animBg="1"/>
      <p:bldP spid="35" grpId="0" bldLvl="0" animBg="1"/>
      <p:bldP spid="32"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890" y="498764"/>
            <a:ext cx="2632421" cy="584775"/>
            <a:chOff x="997527" y="955964"/>
            <a:chExt cx="2632421" cy="584775"/>
          </a:xfrm>
        </p:grpSpPr>
        <p:sp>
          <p:nvSpPr>
            <p:cNvPr id="4" name="矩形 3"/>
            <p:cNvSpPr/>
            <p:nvPr/>
          </p:nvSpPr>
          <p:spPr>
            <a:xfrm>
              <a:off x="997527" y="955964"/>
              <a:ext cx="360218" cy="360218"/>
            </a:xfrm>
            <a:prstGeom prst="rect">
              <a:avLst/>
            </a:prstGeom>
            <a:solidFill>
              <a:srgbClr val="C3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2216" y="1073727"/>
              <a:ext cx="360218" cy="360218"/>
            </a:xfrm>
            <a:prstGeom prst="rect">
              <a:avLst/>
            </a:prstGeom>
            <a:solidFill>
              <a:srgbClr val="65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123" y="955964"/>
              <a:ext cx="2022825" cy="584775"/>
            </a:xfrm>
            <a:prstGeom prst="rect">
              <a:avLst/>
            </a:prstGeom>
          </p:spPr>
          <p:txBody>
            <a:bodyPr wrap="square">
              <a:spAutoFit/>
            </a:bodyPr>
            <a:lstStyle/>
            <a:p>
              <a:r>
                <a:rPr lang="zh-CN" altLang="en-US" sz="3200" b="1" dirty="0">
                  <a:solidFill>
                    <a:srgbClr val="659586"/>
                  </a:solidFill>
                  <a:cs typeface="+mn-ea"/>
                  <a:sym typeface="+mn-lt"/>
                </a:rPr>
                <a:t>工作成效</a:t>
              </a:r>
              <a:endParaRPr lang="zh-CN" altLang="en-US" sz="3200" b="1" dirty="0">
                <a:solidFill>
                  <a:srgbClr val="659586"/>
                </a:solidFill>
                <a:cs typeface="+mn-ea"/>
                <a:sym typeface="+mn-lt"/>
              </a:endParaRPr>
            </a:p>
          </p:txBody>
        </p:sp>
      </p:grpSp>
      <p:sp>
        <p:nvSpPr>
          <p:cNvPr id="8" name="Rectangle 20"/>
          <p:cNvSpPr/>
          <p:nvPr/>
        </p:nvSpPr>
        <p:spPr>
          <a:xfrm>
            <a:off x="5680953" y="2572744"/>
            <a:ext cx="2440914" cy="1029000"/>
          </a:xfrm>
          <a:prstGeom prst="rect">
            <a:avLst/>
          </a:prstGeom>
        </p:spPr>
        <p:txBody>
          <a:bodyPr wrap="square">
            <a:spAutoFit/>
          </a:bodyPr>
          <a:lstStyle/>
          <a:p>
            <a:pPr lvl="0" algn="ctr">
              <a:lnSpc>
                <a:spcPct val="150000"/>
              </a:lnSpc>
            </a:pPr>
            <a:r>
              <a:rPr lang="zh-CN" altLang="en-US" sz="1400" dirty="0">
                <a:solidFill>
                  <a:prstClr val="black"/>
                </a:solidFill>
                <a:cs typeface="+mn-ea"/>
                <a:sym typeface="+mn-lt"/>
              </a:rPr>
              <a:t>点击添加主要文字内容点击添加主要文字内容点击添加文字添加主要文字内容</a:t>
            </a:r>
            <a:endParaRPr lang="zh-CN" altLang="en-US" sz="1400" dirty="0">
              <a:solidFill>
                <a:prstClr val="black"/>
              </a:solidFill>
              <a:cs typeface="+mn-ea"/>
              <a:sym typeface="+mn-lt"/>
            </a:endParaRPr>
          </a:p>
        </p:txBody>
      </p:sp>
      <p:grpSp>
        <p:nvGrpSpPr>
          <p:cNvPr id="9" name="Group 21"/>
          <p:cNvGrpSpPr/>
          <p:nvPr/>
        </p:nvGrpSpPr>
        <p:grpSpPr>
          <a:xfrm>
            <a:off x="6736676" y="1735282"/>
            <a:ext cx="329467" cy="479225"/>
            <a:chOff x="4838700" y="2774950"/>
            <a:chExt cx="279400" cy="406400"/>
          </a:xfrm>
          <a:solidFill>
            <a:srgbClr val="659586"/>
          </a:solidFill>
          <a:effectLst/>
        </p:grpSpPr>
        <p:sp>
          <p:nvSpPr>
            <p:cNvPr id="10" name="Freeform 60"/>
            <p:cNvSpPr>
              <a:spLocks noEditPoints="1"/>
            </p:cNvSpPr>
            <p:nvPr/>
          </p:nvSpPr>
          <p:spPr bwMode="auto">
            <a:xfrm>
              <a:off x="4838700" y="2774950"/>
              <a:ext cx="279400" cy="406400"/>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1" name="Freeform 66"/>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2" name="Freeform 67"/>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grpSp>
      <p:sp>
        <p:nvSpPr>
          <p:cNvPr id="13" name="Rectangle 26"/>
          <p:cNvSpPr/>
          <p:nvPr/>
        </p:nvSpPr>
        <p:spPr>
          <a:xfrm>
            <a:off x="8634873" y="2572744"/>
            <a:ext cx="2440914" cy="1029000"/>
          </a:xfrm>
          <a:prstGeom prst="rect">
            <a:avLst/>
          </a:prstGeom>
        </p:spPr>
        <p:txBody>
          <a:bodyPr wrap="square">
            <a:spAutoFit/>
          </a:bodyPr>
          <a:lstStyle/>
          <a:p>
            <a:pPr lvl="0" algn="ctr">
              <a:lnSpc>
                <a:spcPct val="150000"/>
              </a:lnSpc>
            </a:pPr>
            <a:r>
              <a:rPr lang="zh-CN" altLang="en-US" sz="1400" dirty="0">
                <a:solidFill>
                  <a:prstClr val="black"/>
                </a:solidFill>
                <a:cs typeface="+mn-ea"/>
                <a:sym typeface="+mn-lt"/>
              </a:rPr>
              <a:t>点击添加主要文字内容点击添加主要文字内容点击添加文字添加主要文字内容</a:t>
            </a:r>
            <a:endParaRPr lang="zh-CN" altLang="en-US" sz="1400" dirty="0">
              <a:solidFill>
                <a:prstClr val="black"/>
              </a:solidFill>
              <a:cs typeface="+mn-ea"/>
              <a:sym typeface="+mn-lt"/>
            </a:endParaRPr>
          </a:p>
        </p:txBody>
      </p:sp>
      <p:sp>
        <p:nvSpPr>
          <p:cNvPr id="14" name="Freeform 52"/>
          <p:cNvSpPr>
            <a:spLocks noEditPoints="1"/>
          </p:cNvSpPr>
          <p:nvPr/>
        </p:nvSpPr>
        <p:spPr bwMode="auto">
          <a:xfrm>
            <a:off x="9615718" y="1742776"/>
            <a:ext cx="471732" cy="471732"/>
          </a:xfrm>
          <a:custGeom>
            <a:avLst/>
            <a:gdLst/>
            <a:ahLst/>
            <a:cxnLst>
              <a:cxn ang="0">
                <a:pos x="224" y="12"/>
              </a:cxn>
              <a:cxn ang="0">
                <a:pos x="188" y="0"/>
              </a:cxn>
              <a:cxn ang="0">
                <a:pos x="168" y="4"/>
              </a:cxn>
              <a:cxn ang="0">
                <a:pos x="112" y="54"/>
              </a:cxn>
              <a:cxn ang="0">
                <a:pos x="110" y="54"/>
              </a:cxn>
              <a:cxn ang="0">
                <a:pos x="28" y="138"/>
              </a:cxn>
              <a:cxn ang="0">
                <a:pos x="20" y="152"/>
              </a:cxn>
              <a:cxn ang="0">
                <a:pos x="0" y="228"/>
              </a:cxn>
              <a:cxn ang="0">
                <a:pos x="8" y="248"/>
              </a:cxn>
              <a:cxn ang="0">
                <a:pos x="28" y="256"/>
              </a:cxn>
              <a:cxn ang="0">
                <a:pos x="106" y="236"/>
              </a:cxn>
              <a:cxn ang="0">
                <a:pos x="240" y="106"/>
              </a:cxn>
              <a:cxn ang="0">
                <a:pos x="252" y="86"/>
              </a:cxn>
              <a:cxn ang="0">
                <a:pos x="254" y="52"/>
              </a:cxn>
              <a:cxn ang="0">
                <a:pos x="236" y="20"/>
              </a:cxn>
              <a:cxn ang="0">
                <a:pos x="126" y="180"/>
              </a:cxn>
              <a:cxn ang="0">
                <a:pos x="198" y="94"/>
              </a:cxn>
              <a:cxn ang="0">
                <a:pos x="196" y="126"/>
              </a:cxn>
              <a:cxn ang="0">
                <a:pos x="190" y="134"/>
              </a:cxn>
              <a:cxn ang="0">
                <a:pos x="128" y="196"/>
              </a:cxn>
              <a:cxn ang="0">
                <a:pos x="118" y="162"/>
              </a:cxn>
              <a:cxn ang="0">
                <a:pos x="100" y="142"/>
              </a:cxn>
              <a:cxn ang="0">
                <a:pos x="168" y="60"/>
              </a:cxn>
              <a:cxn ang="0">
                <a:pos x="184" y="72"/>
              </a:cxn>
              <a:cxn ang="0">
                <a:pos x="118" y="162"/>
              </a:cxn>
              <a:cxn ang="0">
                <a:pos x="72" y="130"/>
              </a:cxn>
              <a:cxn ang="0">
                <a:pos x="122" y="66"/>
              </a:cxn>
              <a:cxn ang="0">
                <a:pos x="150" y="56"/>
              </a:cxn>
              <a:cxn ang="0">
                <a:pos x="34" y="238"/>
              </a:cxn>
              <a:cxn ang="0">
                <a:pos x="28" y="240"/>
              </a:cxn>
              <a:cxn ang="0">
                <a:pos x="16" y="232"/>
              </a:cxn>
              <a:cxn ang="0">
                <a:pos x="16" y="224"/>
              </a:cxn>
              <a:cxn ang="0">
                <a:pos x="32" y="194"/>
              </a:cxn>
              <a:cxn ang="0">
                <a:pos x="52" y="204"/>
              </a:cxn>
              <a:cxn ang="0">
                <a:pos x="60" y="218"/>
              </a:cxn>
              <a:cxn ang="0">
                <a:pos x="34" y="238"/>
              </a:cxn>
              <a:cxn ang="0">
                <a:pos x="70" y="222"/>
              </a:cxn>
              <a:cxn ang="0">
                <a:pos x="58" y="198"/>
              </a:cxn>
              <a:cxn ang="0">
                <a:pos x="44" y="188"/>
              </a:cxn>
              <a:cxn ang="0">
                <a:pos x="36" y="156"/>
              </a:cxn>
              <a:cxn ang="0">
                <a:pos x="38" y="150"/>
              </a:cxn>
              <a:cxn ang="0">
                <a:pos x="60" y="144"/>
              </a:cxn>
              <a:cxn ang="0">
                <a:pos x="82" y="150"/>
              </a:cxn>
              <a:cxn ang="0">
                <a:pos x="96" y="160"/>
              </a:cxn>
              <a:cxn ang="0">
                <a:pos x="110" y="182"/>
              </a:cxn>
              <a:cxn ang="0">
                <a:pos x="110" y="206"/>
              </a:cxn>
              <a:cxn ang="0">
                <a:pos x="104" y="220"/>
              </a:cxn>
              <a:cxn ang="0">
                <a:pos x="230" y="94"/>
              </a:cxn>
              <a:cxn ang="0">
                <a:pos x="216" y="102"/>
              </a:cxn>
              <a:cxn ang="0">
                <a:pos x="210" y="80"/>
              </a:cxn>
              <a:cxn ang="0">
                <a:pos x="196" y="60"/>
              </a:cxn>
              <a:cxn ang="0">
                <a:pos x="162" y="42"/>
              </a:cxn>
              <a:cxn ang="0">
                <a:pos x="162" y="26"/>
              </a:cxn>
              <a:cxn ang="0">
                <a:pos x="180" y="16"/>
              </a:cxn>
              <a:cxn ang="0">
                <a:pos x="198" y="18"/>
              </a:cxn>
              <a:cxn ang="0">
                <a:pos x="224" y="32"/>
              </a:cxn>
              <a:cxn ang="0">
                <a:pos x="236" y="48"/>
              </a:cxn>
              <a:cxn ang="0">
                <a:pos x="240" y="66"/>
              </a:cxn>
              <a:cxn ang="0">
                <a:pos x="234" y="88"/>
              </a:cxn>
            </a:cxnLst>
            <a:rect l="0" t="0" r="r" b="b"/>
            <a:pathLst>
              <a:path w="256" h="256">
                <a:moveTo>
                  <a:pt x="236" y="20"/>
                </a:moveTo>
                <a:lnTo>
                  <a:pt x="236" y="20"/>
                </a:lnTo>
                <a:lnTo>
                  <a:pt x="224" y="12"/>
                </a:lnTo>
                <a:lnTo>
                  <a:pt x="212" y="6"/>
                </a:lnTo>
                <a:lnTo>
                  <a:pt x="200" y="2"/>
                </a:lnTo>
                <a:lnTo>
                  <a:pt x="188" y="0"/>
                </a:lnTo>
                <a:lnTo>
                  <a:pt x="188" y="0"/>
                </a:lnTo>
                <a:lnTo>
                  <a:pt x="178" y="0"/>
                </a:lnTo>
                <a:lnTo>
                  <a:pt x="168" y="4"/>
                </a:lnTo>
                <a:lnTo>
                  <a:pt x="158" y="8"/>
                </a:lnTo>
                <a:lnTo>
                  <a:pt x="150" y="16"/>
                </a:lnTo>
                <a:lnTo>
                  <a:pt x="112" y="54"/>
                </a:lnTo>
                <a:lnTo>
                  <a:pt x="112" y="54"/>
                </a:lnTo>
                <a:lnTo>
                  <a:pt x="110" y="54"/>
                </a:lnTo>
                <a:lnTo>
                  <a:pt x="110" y="54"/>
                </a:lnTo>
                <a:lnTo>
                  <a:pt x="110" y="54"/>
                </a:lnTo>
                <a:lnTo>
                  <a:pt x="110" y="54"/>
                </a:lnTo>
                <a:lnTo>
                  <a:pt x="28" y="138"/>
                </a:lnTo>
                <a:lnTo>
                  <a:pt x="28" y="138"/>
                </a:lnTo>
                <a:lnTo>
                  <a:pt x="24" y="144"/>
                </a:lnTo>
                <a:lnTo>
                  <a:pt x="20" y="152"/>
                </a:lnTo>
                <a:lnTo>
                  <a:pt x="2" y="220"/>
                </a:lnTo>
                <a:lnTo>
                  <a:pt x="2" y="220"/>
                </a:lnTo>
                <a:lnTo>
                  <a:pt x="0" y="228"/>
                </a:lnTo>
                <a:lnTo>
                  <a:pt x="0" y="228"/>
                </a:lnTo>
                <a:lnTo>
                  <a:pt x="2" y="238"/>
                </a:lnTo>
                <a:lnTo>
                  <a:pt x="8" y="248"/>
                </a:lnTo>
                <a:lnTo>
                  <a:pt x="18" y="254"/>
                </a:lnTo>
                <a:lnTo>
                  <a:pt x="28" y="256"/>
                </a:lnTo>
                <a:lnTo>
                  <a:pt x="28" y="256"/>
                </a:lnTo>
                <a:lnTo>
                  <a:pt x="38" y="254"/>
                </a:lnTo>
                <a:lnTo>
                  <a:pt x="106" y="236"/>
                </a:lnTo>
                <a:lnTo>
                  <a:pt x="106" y="236"/>
                </a:lnTo>
                <a:lnTo>
                  <a:pt x="112" y="234"/>
                </a:lnTo>
                <a:lnTo>
                  <a:pt x="118" y="228"/>
                </a:lnTo>
                <a:lnTo>
                  <a:pt x="240" y="106"/>
                </a:lnTo>
                <a:lnTo>
                  <a:pt x="240" y="106"/>
                </a:lnTo>
                <a:lnTo>
                  <a:pt x="248" y="96"/>
                </a:lnTo>
                <a:lnTo>
                  <a:pt x="252" y="86"/>
                </a:lnTo>
                <a:lnTo>
                  <a:pt x="256" y="76"/>
                </a:lnTo>
                <a:lnTo>
                  <a:pt x="256" y="64"/>
                </a:lnTo>
                <a:lnTo>
                  <a:pt x="254" y="52"/>
                </a:lnTo>
                <a:lnTo>
                  <a:pt x="250" y="42"/>
                </a:lnTo>
                <a:lnTo>
                  <a:pt x="244" y="30"/>
                </a:lnTo>
                <a:lnTo>
                  <a:pt x="236" y="20"/>
                </a:lnTo>
                <a:close/>
                <a:moveTo>
                  <a:pt x="128" y="190"/>
                </a:moveTo>
                <a:lnTo>
                  <a:pt x="128" y="190"/>
                </a:lnTo>
                <a:lnTo>
                  <a:pt x="126" y="180"/>
                </a:lnTo>
                <a:lnTo>
                  <a:pt x="122" y="170"/>
                </a:lnTo>
                <a:lnTo>
                  <a:pt x="198" y="94"/>
                </a:lnTo>
                <a:lnTo>
                  <a:pt x="198" y="94"/>
                </a:lnTo>
                <a:lnTo>
                  <a:pt x="200" y="104"/>
                </a:lnTo>
                <a:lnTo>
                  <a:pt x="200" y="116"/>
                </a:lnTo>
                <a:lnTo>
                  <a:pt x="196" y="126"/>
                </a:lnTo>
                <a:lnTo>
                  <a:pt x="190" y="134"/>
                </a:lnTo>
                <a:lnTo>
                  <a:pt x="190" y="134"/>
                </a:lnTo>
                <a:lnTo>
                  <a:pt x="190" y="134"/>
                </a:lnTo>
                <a:lnTo>
                  <a:pt x="190" y="134"/>
                </a:lnTo>
                <a:lnTo>
                  <a:pt x="128" y="196"/>
                </a:lnTo>
                <a:lnTo>
                  <a:pt x="128" y="196"/>
                </a:lnTo>
                <a:lnTo>
                  <a:pt x="128" y="190"/>
                </a:lnTo>
                <a:close/>
                <a:moveTo>
                  <a:pt x="118" y="162"/>
                </a:moveTo>
                <a:lnTo>
                  <a:pt x="118" y="162"/>
                </a:lnTo>
                <a:lnTo>
                  <a:pt x="108" y="148"/>
                </a:lnTo>
                <a:lnTo>
                  <a:pt x="108" y="148"/>
                </a:lnTo>
                <a:lnTo>
                  <a:pt x="100" y="142"/>
                </a:lnTo>
                <a:lnTo>
                  <a:pt x="92" y="136"/>
                </a:lnTo>
                <a:lnTo>
                  <a:pt x="168" y="60"/>
                </a:lnTo>
                <a:lnTo>
                  <a:pt x="168" y="60"/>
                </a:lnTo>
                <a:lnTo>
                  <a:pt x="176" y="64"/>
                </a:lnTo>
                <a:lnTo>
                  <a:pt x="184" y="72"/>
                </a:lnTo>
                <a:lnTo>
                  <a:pt x="184" y="72"/>
                </a:lnTo>
                <a:lnTo>
                  <a:pt x="190" y="78"/>
                </a:lnTo>
                <a:lnTo>
                  <a:pt x="194" y="86"/>
                </a:lnTo>
                <a:lnTo>
                  <a:pt x="118" y="162"/>
                </a:lnTo>
                <a:close/>
                <a:moveTo>
                  <a:pt x="84" y="132"/>
                </a:moveTo>
                <a:lnTo>
                  <a:pt x="84" y="132"/>
                </a:lnTo>
                <a:lnTo>
                  <a:pt x="72" y="130"/>
                </a:lnTo>
                <a:lnTo>
                  <a:pt x="60" y="128"/>
                </a:lnTo>
                <a:lnTo>
                  <a:pt x="122" y="66"/>
                </a:lnTo>
                <a:lnTo>
                  <a:pt x="122" y="66"/>
                </a:lnTo>
                <a:lnTo>
                  <a:pt x="130" y="60"/>
                </a:lnTo>
                <a:lnTo>
                  <a:pt x="140" y="56"/>
                </a:lnTo>
                <a:lnTo>
                  <a:pt x="150" y="56"/>
                </a:lnTo>
                <a:lnTo>
                  <a:pt x="160" y="58"/>
                </a:lnTo>
                <a:lnTo>
                  <a:pt x="84" y="132"/>
                </a:lnTo>
                <a:close/>
                <a:moveTo>
                  <a:pt x="34" y="238"/>
                </a:moveTo>
                <a:lnTo>
                  <a:pt x="34" y="238"/>
                </a:lnTo>
                <a:lnTo>
                  <a:pt x="28" y="240"/>
                </a:lnTo>
                <a:lnTo>
                  <a:pt x="28" y="240"/>
                </a:lnTo>
                <a:lnTo>
                  <a:pt x="24" y="240"/>
                </a:lnTo>
                <a:lnTo>
                  <a:pt x="20" y="236"/>
                </a:lnTo>
                <a:lnTo>
                  <a:pt x="16" y="232"/>
                </a:lnTo>
                <a:lnTo>
                  <a:pt x="16" y="228"/>
                </a:lnTo>
                <a:lnTo>
                  <a:pt x="16" y="228"/>
                </a:lnTo>
                <a:lnTo>
                  <a:pt x="16" y="224"/>
                </a:lnTo>
                <a:lnTo>
                  <a:pt x="26" y="192"/>
                </a:lnTo>
                <a:lnTo>
                  <a:pt x="26" y="192"/>
                </a:lnTo>
                <a:lnTo>
                  <a:pt x="32" y="194"/>
                </a:lnTo>
                <a:lnTo>
                  <a:pt x="40" y="196"/>
                </a:lnTo>
                <a:lnTo>
                  <a:pt x="46" y="200"/>
                </a:lnTo>
                <a:lnTo>
                  <a:pt x="52" y="204"/>
                </a:lnTo>
                <a:lnTo>
                  <a:pt x="52" y="204"/>
                </a:lnTo>
                <a:lnTo>
                  <a:pt x="58" y="210"/>
                </a:lnTo>
                <a:lnTo>
                  <a:pt x="60" y="218"/>
                </a:lnTo>
                <a:lnTo>
                  <a:pt x="62" y="224"/>
                </a:lnTo>
                <a:lnTo>
                  <a:pt x="64" y="232"/>
                </a:lnTo>
                <a:lnTo>
                  <a:pt x="34" y="238"/>
                </a:lnTo>
                <a:close/>
                <a:moveTo>
                  <a:pt x="70" y="230"/>
                </a:moveTo>
                <a:lnTo>
                  <a:pt x="70" y="230"/>
                </a:lnTo>
                <a:lnTo>
                  <a:pt x="70" y="222"/>
                </a:lnTo>
                <a:lnTo>
                  <a:pt x="68" y="214"/>
                </a:lnTo>
                <a:lnTo>
                  <a:pt x="64" y="206"/>
                </a:lnTo>
                <a:lnTo>
                  <a:pt x="58" y="198"/>
                </a:lnTo>
                <a:lnTo>
                  <a:pt x="58" y="198"/>
                </a:lnTo>
                <a:lnTo>
                  <a:pt x="50" y="192"/>
                </a:lnTo>
                <a:lnTo>
                  <a:pt x="44" y="188"/>
                </a:lnTo>
                <a:lnTo>
                  <a:pt x="36" y="186"/>
                </a:lnTo>
                <a:lnTo>
                  <a:pt x="28" y="184"/>
                </a:lnTo>
                <a:lnTo>
                  <a:pt x="36" y="156"/>
                </a:lnTo>
                <a:lnTo>
                  <a:pt x="36" y="156"/>
                </a:lnTo>
                <a:lnTo>
                  <a:pt x="38" y="150"/>
                </a:lnTo>
                <a:lnTo>
                  <a:pt x="38" y="150"/>
                </a:lnTo>
                <a:lnTo>
                  <a:pt x="44" y="146"/>
                </a:lnTo>
                <a:lnTo>
                  <a:pt x="52" y="144"/>
                </a:lnTo>
                <a:lnTo>
                  <a:pt x="60" y="144"/>
                </a:lnTo>
                <a:lnTo>
                  <a:pt x="68" y="144"/>
                </a:lnTo>
                <a:lnTo>
                  <a:pt x="74" y="146"/>
                </a:lnTo>
                <a:lnTo>
                  <a:pt x="82" y="150"/>
                </a:lnTo>
                <a:lnTo>
                  <a:pt x="90" y="154"/>
                </a:lnTo>
                <a:lnTo>
                  <a:pt x="96" y="160"/>
                </a:lnTo>
                <a:lnTo>
                  <a:pt x="96" y="160"/>
                </a:lnTo>
                <a:lnTo>
                  <a:pt x="102" y="166"/>
                </a:lnTo>
                <a:lnTo>
                  <a:pt x="108" y="174"/>
                </a:lnTo>
                <a:lnTo>
                  <a:pt x="110" y="182"/>
                </a:lnTo>
                <a:lnTo>
                  <a:pt x="112" y="190"/>
                </a:lnTo>
                <a:lnTo>
                  <a:pt x="112" y="198"/>
                </a:lnTo>
                <a:lnTo>
                  <a:pt x="110" y="206"/>
                </a:lnTo>
                <a:lnTo>
                  <a:pt x="108" y="214"/>
                </a:lnTo>
                <a:lnTo>
                  <a:pt x="104" y="220"/>
                </a:lnTo>
                <a:lnTo>
                  <a:pt x="104" y="220"/>
                </a:lnTo>
                <a:lnTo>
                  <a:pt x="100" y="222"/>
                </a:lnTo>
                <a:lnTo>
                  <a:pt x="70" y="230"/>
                </a:lnTo>
                <a:close/>
                <a:moveTo>
                  <a:pt x="230" y="94"/>
                </a:moveTo>
                <a:lnTo>
                  <a:pt x="216" y="108"/>
                </a:lnTo>
                <a:lnTo>
                  <a:pt x="216" y="108"/>
                </a:lnTo>
                <a:lnTo>
                  <a:pt x="216" y="102"/>
                </a:lnTo>
                <a:lnTo>
                  <a:pt x="216" y="102"/>
                </a:lnTo>
                <a:lnTo>
                  <a:pt x="214" y="90"/>
                </a:lnTo>
                <a:lnTo>
                  <a:pt x="210" y="80"/>
                </a:lnTo>
                <a:lnTo>
                  <a:pt x="204" y="70"/>
                </a:lnTo>
                <a:lnTo>
                  <a:pt x="196" y="60"/>
                </a:lnTo>
                <a:lnTo>
                  <a:pt x="196" y="60"/>
                </a:lnTo>
                <a:lnTo>
                  <a:pt x="186" y="52"/>
                </a:lnTo>
                <a:lnTo>
                  <a:pt x="174" y="46"/>
                </a:lnTo>
                <a:lnTo>
                  <a:pt x="162" y="42"/>
                </a:lnTo>
                <a:lnTo>
                  <a:pt x="148" y="40"/>
                </a:lnTo>
                <a:lnTo>
                  <a:pt x="162" y="26"/>
                </a:lnTo>
                <a:lnTo>
                  <a:pt x="162" y="26"/>
                </a:lnTo>
                <a:lnTo>
                  <a:pt x="168" y="22"/>
                </a:lnTo>
                <a:lnTo>
                  <a:pt x="174" y="18"/>
                </a:lnTo>
                <a:lnTo>
                  <a:pt x="180" y="16"/>
                </a:lnTo>
                <a:lnTo>
                  <a:pt x="188" y="16"/>
                </a:lnTo>
                <a:lnTo>
                  <a:pt x="188" y="16"/>
                </a:lnTo>
                <a:lnTo>
                  <a:pt x="198" y="18"/>
                </a:lnTo>
                <a:lnTo>
                  <a:pt x="206" y="20"/>
                </a:lnTo>
                <a:lnTo>
                  <a:pt x="216" y="26"/>
                </a:lnTo>
                <a:lnTo>
                  <a:pt x="224" y="32"/>
                </a:lnTo>
                <a:lnTo>
                  <a:pt x="224" y="32"/>
                </a:lnTo>
                <a:lnTo>
                  <a:pt x="230" y="40"/>
                </a:lnTo>
                <a:lnTo>
                  <a:pt x="236" y="48"/>
                </a:lnTo>
                <a:lnTo>
                  <a:pt x="238" y="56"/>
                </a:lnTo>
                <a:lnTo>
                  <a:pt x="240" y="66"/>
                </a:lnTo>
                <a:lnTo>
                  <a:pt x="240" y="66"/>
                </a:lnTo>
                <a:lnTo>
                  <a:pt x="240" y="74"/>
                </a:lnTo>
                <a:lnTo>
                  <a:pt x="238" y="82"/>
                </a:lnTo>
                <a:lnTo>
                  <a:pt x="234" y="88"/>
                </a:lnTo>
                <a:lnTo>
                  <a:pt x="230" y="94"/>
                </a:lnTo>
                <a:close/>
              </a:path>
            </a:pathLst>
          </a:custGeom>
          <a:solidFill>
            <a:srgbClr val="659586"/>
          </a:solidFill>
          <a:ln w="9525">
            <a:noFill/>
            <a:round/>
          </a:ln>
        </p:spPr>
        <p:txBody>
          <a:bodyPr vert="horz" wrap="square" lIns="91440" tIns="45720" rIns="91440" bIns="45720" numCol="1" anchor="t" anchorCtr="0" compatLnSpc="1"/>
          <a:lstStyle/>
          <a:p>
            <a:endParaRPr lang="ar-SA">
              <a:cs typeface="+mn-ea"/>
              <a:sym typeface="+mn-lt"/>
            </a:endParaRPr>
          </a:p>
        </p:txBody>
      </p:sp>
      <p:grpSp>
        <p:nvGrpSpPr>
          <p:cNvPr id="15" name="Group 28"/>
          <p:cNvGrpSpPr/>
          <p:nvPr/>
        </p:nvGrpSpPr>
        <p:grpSpPr>
          <a:xfrm>
            <a:off x="6665543" y="4114798"/>
            <a:ext cx="471732" cy="471732"/>
            <a:chOff x="3149600" y="2774950"/>
            <a:chExt cx="406400" cy="406400"/>
          </a:xfrm>
          <a:solidFill>
            <a:srgbClr val="659586"/>
          </a:solidFill>
        </p:grpSpPr>
        <p:sp>
          <p:nvSpPr>
            <p:cNvPr id="16" name="Freeform 110"/>
            <p:cNvSpPr>
              <a:spLocks noEditPoints="1"/>
            </p:cNvSpPr>
            <p:nvPr/>
          </p:nvSpPr>
          <p:spPr bwMode="auto">
            <a:xfrm>
              <a:off x="3327400" y="2978150"/>
              <a:ext cx="63500" cy="63500"/>
            </a:xfrm>
            <a:custGeom>
              <a:avLst/>
              <a:gdLst/>
              <a:ahLst/>
              <a:cxnLst>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Lst>
              <a:rect l="0" t="0" r="r" b="b"/>
              <a:pathLst>
                <a:path w="40" h="40">
                  <a:moveTo>
                    <a:pt x="20" y="40"/>
                  </a:moveTo>
                  <a:lnTo>
                    <a:pt x="20" y="40"/>
                  </a:lnTo>
                  <a:lnTo>
                    <a:pt x="28" y="38"/>
                  </a:lnTo>
                  <a:lnTo>
                    <a:pt x="34" y="34"/>
                  </a:lnTo>
                  <a:lnTo>
                    <a:pt x="38" y="28"/>
                  </a:lnTo>
                  <a:lnTo>
                    <a:pt x="40" y="20"/>
                  </a:lnTo>
                  <a:lnTo>
                    <a:pt x="40" y="20"/>
                  </a:lnTo>
                  <a:lnTo>
                    <a:pt x="38" y="12"/>
                  </a:lnTo>
                  <a:lnTo>
                    <a:pt x="34" y="6"/>
                  </a:lnTo>
                  <a:lnTo>
                    <a:pt x="28" y="2"/>
                  </a:lnTo>
                  <a:lnTo>
                    <a:pt x="20" y="0"/>
                  </a:lnTo>
                  <a:lnTo>
                    <a:pt x="20" y="0"/>
                  </a:lnTo>
                  <a:lnTo>
                    <a:pt x="12" y="2"/>
                  </a:lnTo>
                  <a:lnTo>
                    <a:pt x="6" y="6"/>
                  </a:lnTo>
                  <a:lnTo>
                    <a:pt x="2" y="12"/>
                  </a:lnTo>
                  <a:lnTo>
                    <a:pt x="0" y="20"/>
                  </a:lnTo>
                  <a:lnTo>
                    <a:pt x="0" y="20"/>
                  </a:lnTo>
                  <a:lnTo>
                    <a:pt x="2" y="28"/>
                  </a:lnTo>
                  <a:lnTo>
                    <a:pt x="6" y="34"/>
                  </a:lnTo>
                  <a:lnTo>
                    <a:pt x="12" y="38"/>
                  </a:lnTo>
                  <a:lnTo>
                    <a:pt x="20" y="40"/>
                  </a:lnTo>
                  <a:close/>
                  <a:moveTo>
                    <a:pt x="20" y="8"/>
                  </a:moveTo>
                  <a:lnTo>
                    <a:pt x="20" y="8"/>
                  </a:lnTo>
                  <a:lnTo>
                    <a:pt x="24" y="8"/>
                  </a:lnTo>
                  <a:lnTo>
                    <a:pt x="28" y="12"/>
                  </a:lnTo>
                  <a:lnTo>
                    <a:pt x="32" y="16"/>
                  </a:lnTo>
                  <a:lnTo>
                    <a:pt x="32" y="20"/>
                  </a:lnTo>
                  <a:lnTo>
                    <a:pt x="32" y="20"/>
                  </a:lnTo>
                  <a:lnTo>
                    <a:pt x="32" y="24"/>
                  </a:lnTo>
                  <a:lnTo>
                    <a:pt x="28" y="28"/>
                  </a:lnTo>
                  <a:lnTo>
                    <a:pt x="24" y="32"/>
                  </a:lnTo>
                  <a:lnTo>
                    <a:pt x="20" y="32"/>
                  </a:lnTo>
                  <a:lnTo>
                    <a:pt x="20" y="32"/>
                  </a:lnTo>
                  <a:lnTo>
                    <a:pt x="16" y="32"/>
                  </a:lnTo>
                  <a:lnTo>
                    <a:pt x="12" y="28"/>
                  </a:lnTo>
                  <a:lnTo>
                    <a:pt x="8" y="24"/>
                  </a:lnTo>
                  <a:lnTo>
                    <a:pt x="8" y="20"/>
                  </a:lnTo>
                  <a:lnTo>
                    <a:pt x="8" y="20"/>
                  </a:lnTo>
                  <a:lnTo>
                    <a:pt x="8" y="16"/>
                  </a:lnTo>
                  <a:lnTo>
                    <a:pt x="12" y="12"/>
                  </a:lnTo>
                  <a:lnTo>
                    <a:pt x="16" y="8"/>
                  </a:lnTo>
                  <a:lnTo>
                    <a:pt x="20" y="8"/>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7" name="Freeform 113"/>
            <p:cNvSpPr>
              <a:spLocks noEditPoints="1"/>
            </p:cNvSpPr>
            <p:nvPr/>
          </p:nvSpPr>
          <p:spPr bwMode="auto">
            <a:xfrm>
              <a:off x="3492500" y="2774950"/>
              <a:ext cx="63500" cy="63500"/>
            </a:xfrm>
            <a:custGeom>
              <a:avLst/>
              <a:gdLst/>
              <a:ahLst/>
              <a:cxnLst>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Lst>
              <a:rect l="0" t="0" r="r" b="b"/>
              <a:pathLst>
                <a:path w="40" h="40">
                  <a:moveTo>
                    <a:pt x="20" y="0"/>
                  </a:moveTo>
                  <a:lnTo>
                    <a:pt x="20" y="0"/>
                  </a:lnTo>
                  <a:lnTo>
                    <a:pt x="12" y="2"/>
                  </a:lnTo>
                  <a:lnTo>
                    <a:pt x="6" y="6"/>
                  </a:lnTo>
                  <a:lnTo>
                    <a:pt x="2" y="12"/>
                  </a:lnTo>
                  <a:lnTo>
                    <a:pt x="0" y="20"/>
                  </a:lnTo>
                  <a:lnTo>
                    <a:pt x="0" y="20"/>
                  </a:lnTo>
                  <a:lnTo>
                    <a:pt x="2" y="28"/>
                  </a:lnTo>
                  <a:lnTo>
                    <a:pt x="6" y="34"/>
                  </a:lnTo>
                  <a:lnTo>
                    <a:pt x="12" y="38"/>
                  </a:lnTo>
                  <a:lnTo>
                    <a:pt x="20" y="40"/>
                  </a:lnTo>
                  <a:lnTo>
                    <a:pt x="20" y="40"/>
                  </a:lnTo>
                  <a:lnTo>
                    <a:pt x="28" y="38"/>
                  </a:lnTo>
                  <a:lnTo>
                    <a:pt x="34" y="34"/>
                  </a:lnTo>
                  <a:lnTo>
                    <a:pt x="38" y="28"/>
                  </a:lnTo>
                  <a:lnTo>
                    <a:pt x="40" y="20"/>
                  </a:lnTo>
                  <a:lnTo>
                    <a:pt x="40" y="20"/>
                  </a:lnTo>
                  <a:lnTo>
                    <a:pt x="38" y="12"/>
                  </a:lnTo>
                  <a:lnTo>
                    <a:pt x="34" y="6"/>
                  </a:lnTo>
                  <a:lnTo>
                    <a:pt x="28" y="2"/>
                  </a:lnTo>
                  <a:lnTo>
                    <a:pt x="20" y="0"/>
                  </a:lnTo>
                  <a:close/>
                  <a:moveTo>
                    <a:pt x="20" y="32"/>
                  </a:moveTo>
                  <a:lnTo>
                    <a:pt x="20" y="32"/>
                  </a:lnTo>
                  <a:lnTo>
                    <a:pt x="16" y="32"/>
                  </a:lnTo>
                  <a:lnTo>
                    <a:pt x="12" y="28"/>
                  </a:lnTo>
                  <a:lnTo>
                    <a:pt x="8" y="24"/>
                  </a:lnTo>
                  <a:lnTo>
                    <a:pt x="8" y="20"/>
                  </a:lnTo>
                  <a:lnTo>
                    <a:pt x="8" y="20"/>
                  </a:lnTo>
                  <a:lnTo>
                    <a:pt x="8" y="16"/>
                  </a:lnTo>
                  <a:lnTo>
                    <a:pt x="12" y="12"/>
                  </a:lnTo>
                  <a:lnTo>
                    <a:pt x="16" y="8"/>
                  </a:lnTo>
                  <a:lnTo>
                    <a:pt x="20" y="8"/>
                  </a:lnTo>
                  <a:lnTo>
                    <a:pt x="20" y="8"/>
                  </a:lnTo>
                  <a:lnTo>
                    <a:pt x="24" y="8"/>
                  </a:lnTo>
                  <a:lnTo>
                    <a:pt x="28" y="12"/>
                  </a:lnTo>
                  <a:lnTo>
                    <a:pt x="32" y="16"/>
                  </a:lnTo>
                  <a:lnTo>
                    <a:pt x="32" y="20"/>
                  </a:lnTo>
                  <a:lnTo>
                    <a:pt x="32" y="20"/>
                  </a:lnTo>
                  <a:lnTo>
                    <a:pt x="32" y="24"/>
                  </a:lnTo>
                  <a:lnTo>
                    <a:pt x="28" y="28"/>
                  </a:lnTo>
                  <a:lnTo>
                    <a:pt x="24" y="32"/>
                  </a:lnTo>
                  <a:lnTo>
                    <a:pt x="20" y="32"/>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8" name="Freeform 116"/>
            <p:cNvSpPr>
              <a:spLocks noEditPoints="1"/>
            </p:cNvSpPr>
            <p:nvPr/>
          </p:nvSpPr>
          <p:spPr bwMode="auto">
            <a:xfrm>
              <a:off x="3251200" y="2965450"/>
              <a:ext cx="50800" cy="50800"/>
            </a:xfrm>
            <a:custGeom>
              <a:avLst/>
              <a:gdLst/>
              <a:ahLst/>
              <a:cxnLst>
                <a:cxn ang="0">
                  <a:pos x="0" y="16"/>
                </a:cxn>
                <a:cxn ang="0">
                  <a:pos x="0" y="16"/>
                </a:cxn>
                <a:cxn ang="0">
                  <a:pos x="2" y="22"/>
                </a:cxn>
                <a:cxn ang="0">
                  <a:pos x="4" y="28"/>
                </a:cxn>
                <a:cxn ang="0">
                  <a:pos x="10" y="30"/>
                </a:cxn>
                <a:cxn ang="0">
                  <a:pos x="16" y="32"/>
                </a:cxn>
                <a:cxn ang="0">
                  <a:pos x="16" y="32"/>
                </a:cxn>
                <a:cxn ang="0">
                  <a:pos x="22" y="30"/>
                </a:cxn>
                <a:cxn ang="0">
                  <a:pos x="28" y="28"/>
                </a:cxn>
                <a:cxn ang="0">
                  <a:pos x="30" y="22"/>
                </a:cxn>
                <a:cxn ang="0">
                  <a:pos x="32" y="16"/>
                </a:cxn>
                <a:cxn ang="0">
                  <a:pos x="32" y="16"/>
                </a:cxn>
                <a:cxn ang="0">
                  <a:pos x="30" y="10"/>
                </a:cxn>
                <a:cxn ang="0">
                  <a:pos x="28" y="4"/>
                </a:cxn>
                <a:cxn ang="0">
                  <a:pos x="22" y="2"/>
                </a:cxn>
                <a:cxn ang="0">
                  <a:pos x="16" y="0"/>
                </a:cxn>
                <a:cxn ang="0">
                  <a:pos x="16" y="0"/>
                </a:cxn>
                <a:cxn ang="0">
                  <a:pos x="10" y="2"/>
                </a:cxn>
                <a:cxn ang="0">
                  <a:pos x="4" y="4"/>
                </a:cxn>
                <a:cxn ang="0">
                  <a:pos x="2" y="10"/>
                </a:cxn>
                <a:cxn ang="0">
                  <a:pos x="0" y="16"/>
                </a:cxn>
                <a:cxn ang="0">
                  <a:pos x="16" y="8"/>
                </a:cxn>
                <a:cxn ang="0">
                  <a:pos x="16" y="8"/>
                </a:cxn>
                <a:cxn ang="0">
                  <a:pos x="20" y="8"/>
                </a:cxn>
                <a:cxn ang="0">
                  <a:pos x="22" y="10"/>
                </a:cxn>
                <a:cxn ang="0">
                  <a:pos x="24" y="12"/>
                </a:cxn>
                <a:cxn ang="0">
                  <a:pos x="24" y="16"/>
                </a:cxn>
                <a:cxn ang="0">
                  <a:pos x="24" y="16"/>
                </a:cxn>
                <a:cxn ang="0">
                  <a:pos x="24" y="20"/>
                </a:cxn>
                <a:cxn ang="0">
                  <a:pos x="22" y="22"/>
                </a:cxn>
                <a:cxn ang="0">
                  <a:pos x="20" y="24"/>
                </a:cxn>
                <a:cxn ang="0">
                  <a:pos x="16" y="24"/>
                </a:cxn>
                <a:cxn ang="0">
                  <a:pos x="16" y="24"/>
                </a:cxn>
                <a:cxn ang="0">
                  <a:pos x="12" y="24"/>
                </a:cxn>
                <a:cxn ang="0">
                  <a:pos x="10" y="22"/>
                </a:cxn>
                <a:cxn ang="0">
                  <a:pos x="8" y="20"/>
                </a:cxn>
                <a:cxn ang="0">
                  <a:pos x="8" y="16"/>
                </a:cxn>
                <a:cxn ang="0">
                  <a:pos x="8" y="16"/>
                </a:cxn>
                <a:cxn ang="0">
                  <a:pos x="8" y="12"/>
                </a:cxn>
                <a:cxn ang="0">
                  <a:pos x="10" y="10"/>
                </a:cxn>
                <a:cxn ang="0">
                  <a:pos x="12" y="8"/>
                </a:cxn>
                <a:cxn ang="0">
                  <a:pos x="16" y="8"/>
                </a:cxn>
              </a:cxnLst>
              <a:rect l="0" t="0" r="r" b="b"/>
              <a:pathLst>
                <a:path w="32" h="32">
                  <a:moveTo>
                    <a:pt x="0" y="16"/>
                  </a:moveTo>
                  <a:lnTo>
                    <a:pt x="0" y="16"/>
                  </a:lnTo>
                  <a:lnTo>
                    <a:pt x="2" y="22"/>
                  </a:lnTo>
                  <a:lnTo>
                    <a:pt x="4" y="28"/>
                  </a:lnTo>
                  <a:lnTo>
                    <a:pt x="10" y="30"/>
                  </a:lnTo>
                  <a:lnTo>
                    <a:pt x="16" y="32"/>
                  </a:lnTo>
                  <a:lnTo>
                    <a:pt x="16" y="32"/>
                  </a:lnTo>
                  <a:lnTo>
                    <a:pt x="22" y="30"/>
                  </a:lnTo>
                  <a:lnTo>
                    <a:pt x="28" y="28"/>
                  </a:lnTo>
                  <a:lnTo>
                    <a:pt x="30" y="22"/>
                  </a:lnTo>
                  <a:lnTo>
                    <a:pt x="32" y="16"/>
                  </a:lnTo>
                  <a:lnTo>
                    <a:pt x="32" y="16"/>
                  </a:lnTo>
                  <a:lnTo>
                    <a:pt x="30" y="10"/>
                  </a:lnTo>
                  <a:lnTo>
                    <a:pt x="28" y="4"/>
                  </a:lnTo>
                  <a:lnTo>
                    <a:pt x="22" y="2"/>
                  </a:lnTo>
                  <a:lnTo>
                    <a:pt x="16" y="0"/>
                  </a:lnTo>
                  <a:lnTo>
                    <a:pt x="16" y="0"/>
                  </a:lnTo>
                  <a:lnTo>
                    <a:pt x="10" y="2"/>
                  </a:lnTo>
                  <a:lnTo>
                    <a:pt x="4" y="4"/>
                  </a:lnTo>
                  <a:lnTo>
                    <a:pt x="2" y="10"/>
                  </a:lnTo>
                  <a:lnTo>
                    <a:pt x="0" y="16"/>
                  </a:lnTo>
                  <a:close/>
                  <a:moveTo>
                    <a:pt x="16" y="8"/>
                  </a:moveTo>
                  <a:lnTo>
                    <a:pt x="16" y="8"/>
                  </a:lnTo>
                  <a:lnTo>
                    <a:pt x="20" y="8"/>
                  </a:lnTo>
                  <a:lnTo>
                    <a:pt x="22" y="10"/>
                  </a:lnTo>
                  <a:lnTo>
                    <a:pt x="24" y="12"/>
                  </a:lnTo>
                  <a:lnTo>
                    <a:pt x="24" y="16"/>
                  </a:lnTo>
                  <a:lnTo>
                    <a:pt x="24" y="16"/>
                  </a:lnTo>
                  <a:lnTo>
                    <a:pt x="24" y="20"/>
                  </a:lnTo>
                  <a:lnTo>
                    <a:pt x="22" y="22"/>
                  </a:lnTo>
                  <a:lnTo>
                    <a:pt x="20" y="24"/>
                  </a:lnTo>
                  <a:lnTo>
                    <a:pt x="16" y="24"/>
                  </a:lnTo>
                  <a:lnTo>
                    <a:pt x="16" y="24"/>
                  </a:lnTo>
                  <a:lnTo>
                    <a:pt x="12" y="24"/>
                  </a:lnTo>
                  <a:lnTo>
                    <a:pt x="10" y="22"/>
                  </a:lnTo>
                  <a:lnTo>
                    <a:pt x="8" y="20"/>
                  </a:lnTo>
                  <a:lnTo>
                    <a:pt x="8" y="16"/>
                  </a:lnTo>
                  <a:lnTo>
                    <a:pt x="8" y="16"/>
                  </a:lnTo>
                  <a:lnTo>
                    <a:pt x="8" y="12"/>
                  </a:lnTo>
                  <a:lnTo>
                    <a:pt x="10" y="10"/>
                  </a:lnTo>
                  <a:lnTo>
                    <a:pt x="12" y="8"/>
                  </a:lnTo>
                  <a:lnTo>
                    <a:pt x="16" y="8"/>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19" name="Freeform 119"/>
            <p:cNvSpPr/>
            <p:nvPr/>
          </p:nvSpPr>
          <p:spPr bwMode="auto">
            <a:xfrm>
              <a:off x="3302000" y="30543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20" name="Freeform 121"/>
            <p:cNvSpPr/>
            <p:nvPr/>
          </p:nvSpPr>
          <p:spPr bwMode="auto">
            <a:xfrm>
              <a:off x="3505200" y="2863850"/>
              <a:ext cx="25400" cy="25400"/>
            </a:xfrm>
            <a:custGeom>
              <a:avLst/>
              <a:gdLst/>
              <a:ahLst/>
              <a:cxnLst>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Lst>
              <a:rect l="0" t="0" r="r" b="b"/>
              <a:pathLst>
                <a:path w="16" h="16">
                  <a:moveTo>
                    <a:pt x="8" y="0"/>
                  </a:moveTo>
                  <a:lnTo>
                    <a:pt x="8" y="0"/>
                  </a:lnTo>
                  <a:lnTo>
                    <a:pt x="4" y="0"/>
                  </a:lnTo>
                  <a:lnTo>
                    <a:pt x="2" y="2"/>
                  </a:lnTo>
                  <a:lnTo>
                    <a:pt x="0" y="4"/>
                  </a:lnTo>
                  <a:lnTo>
                    <a:pt x="0" y="8"/>
                  </a:ln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21" name="Freeform 106"/>
            <p:cNvSpPr>
              <a:spLocks noEditPoints="1"/>
            </p:cNvSpPr>
            <p:nvPr/>
          </p:nvSpPr>
          <p:spPr bwMode="auto">
            <a:xfrm>
              <a:off x="3149600" y="2813050"/>
              <a:ext cx="371475" cy="368300"/>
            </a:xfrm>
            <a:custGeom>
              <a:avLst/>
              <a:gdLst/>
              <a:ahLst/>
              <a:cxnLst>
                <a:cxn ang="0">
                  <a:pos x="166" y="6"/>
                </a:cxn>
                <a:cxn ang="0">
                  <a:pos x="152" y="0"/>
                </a:cxn>
                <a:cxn ang="0">
                  <a:pos x="144" y="2"/>
                </a:cxn>
                <a:cxn ang="0">
                  <a:pos x="126" y="18"/>
                </a:cxn>
                <a:cxn ang="0">
                  <a:pos x="122" y="24"/>
                </a:cxn>
                <a:cxn ang="0">
                  <a:pos x="120" y="32"/>
                </a:cxn>
                <a:cxn ang="0">
                  <a:pos x="122" y="42"/>
                </a:cxn>
                <a:cxn ang="0">
                  <a:pos x="14" y="86"/>
                </a:cxn>
                <a:cxn ang="0">
                  <a:pos x="6" y="92"/>
                </a:cxn>
                <a:cxn ang="0">
                  <a:pos x="0" y="102"/>
                </a:cxn>
                <a:cxn ang="0">
                  <a:pos x="0" y="108"/>
                </a:cxn>
                <a:cxn ang="0">
                  <a:pos x="4" y="120"/>
                </a:cxn>
                <a:cxn ang="0">
                  <a:pos x="108" y="224"/>
                </a:cxn>
                <a:cxn ang="0">
                  <a:pos x="116" y="230"/>
                </a:cxn>
                <a:cxn ang="0">
                  <a:pos x="126" y="232"/>
                </a:cxn>
                <a:cxn ang="0">
                  <a:pos x="126" y="232"/>
                </a:cxn>
                <a:cxn ang="0">
                  <a:pos x="130" y="232"/>
                </a:cxn>
                <a:cxn ang="0">
                  <a:pos x="142" y="226"/>
                </a:cxn>
                <a:cxn ang="0">
                  <a:pos x="148" y="216"/>
                </a:cxn>
                <a:cxn ang="0">
                  <a:pos x="190" y="110"/>
                </a:cxn>
                <a:cxn ang="0">
                  <a:pos x="202" y="114"/>
                </a:cxn>
                <a:cxn ang="0">
                  <a:pos x="210" y="112"/>
                </a:cxn>
                <a:cxn ang="0">
                  <a:pos x="228" y="96"/>
                </a:cxn>
                <a:cxn ang="0">
                  <a:pos x="232" y="90"/>
                </a:cxn>
                <a:cxn ang="0">
                  <a:pos x="234" y="82"/>
                </a:cxn>
                <a:cxn ang="0">
                  <a:pos x="228" y="68"/>
                </a:cxn>
                <a:cxn ang="0">
                  <a:pos x="134" y="210"/>
                </a:cxn>
                <a:cxn ang="0">
                  <a:pos x="130" y="214"/>
                </a:cxn>
                <a:cxn ang="0">
                  <a:pos x="128" y="216"/>
                </a:cxn>
                <a:cxn ang="0">
                  <a:pos x="126" y="216"/>
                </a:cxn>
                <a:cxn ang="0">
                  <a:pos x="18" y="112"/>
                </a:cxn>
                <a:cxn ang="0">
                  <a:pos x="16" y="110"/>
                </a:cxn>
                <a:cxn ang="0">
                  <a:pos x="16" y="106"/>
                </a:cxn>
                <a:cxn ang="0">
                  <a:pos x="20" y="100"/>
                </a:cxn>
                <a:cxn ang="0">
                  <a:pos x="70" y="80"/>
                </a:cxn>
                <a:cxn ang="0">
                  <a:pos x="96" y="86"/>
                </a:cxn>
                <a:cxn ang="0">
                  <a:pos x="134" y="92"/>
                </a:cxn>
                <a:cxn ang="0">
                  <a:pos x="158" y="104"/>
                </a:cxn>
                <a:cxn ang="0">
                  <a:pos x="134" y="210"/>
                </a:cxn>
                <a:cxn ang="0">
                  <a:pos x="204" y="96"/>
                </a:cxn>
                <a:cxn ang="0">
                  <a:pos x="202" y="98"/>
                </a:cxn>
                <a:cxn ang="0">
                  <a:pos x="184" y="82"/>
                </a:cxn>
                <a:cxn ang="0">
                  <a:pos x="174" y="108"/>
                </a:cxn>
                <a:cxn ang="0">
                  <a:pos x="166" y="100"/>
                </a:cxn>
                <a:cxn ang="0">
                  <a:pos x="138" y="86"/>
                </a:cxn>
                <a:cxn ang="0">
                  <a:pos x="104" y="78"/>
                </a:cxn>
                <a:cxn ang="0">
                  <a:pos x="82" y="76"/>
                </a:cxn>
                <a:cxn ang="0">
                  <a:pos x="138" y="34"/>
                </a:cxn>
                <a:cxn ang="0">
                  <a:pos x="136" y="32"/>
                </a:cxn>
                <a:cxn ang="0">
                  <a:pos x="148" y="18"/>
                </a:cxn>
                <a:cxn ang="0">
                  <a:pos x="152" y="16"/>
                </a:cxn>
                <a:cxn ang="0">
                  <a:pos x="216" y="78"/>
                </a:cxn>
                <a:cxn ang="0">
                  <a:pos x="218" y="82"/>
                </a:cxn>
              </a:cxnLst>
              <a:rect l="0" t="0" r="r" b="b"/>
              <a:pathLst>
                <a:path w="234" h="232">
                  <a:moveTo>
                    <a:pt x="166" y="6"/>
                  </a:moveTo>
                  <a:lnTo>
                    <a:pt x="166" y="6"/>
                  </a:lnTo>
                  <a:lnTo>
                    <a:pt x="158" y="2"/>
                  </a:lnTo>
                  <a:lnTo>
                    <a:pt x="152" y="0"/>
                  </a:lnTo>
                  <a:lnTo>
                    <a:pt x="152" y="0"/>
                  </a:lnTo>
                  <a:lnTo>
                    <a:pt x="144" y="2"/>
                  </a:lnTo>
                  <a:lnTo>
                    <a:pt x="138" y="6"/>
                  </a:lnTo>
                  <a:lnTo>
                    <a:pt x="126" y="18"/>
                  </a:lnTo>
                  <a:lnTo>
                    <a:pt x="126" y="18"/>
                  </a:lnTo>
                  <a:lnTo>
                    <a:pt x="122" y="24"/>
                  </a:lnTo>
                  <a:lnTo>
                    <a:pt x="120" y="32"/>
                  </a:lnTo>
                  <a:lnTo>
                    <a:pt x="120" y="32"/>
                  </a:lnTo>
                  <a:lnTo>
                    <a:pt x="120" y="36"/>
                  </a:lnTo>
                  <a:lnTo>
                    <a:pt x="122" y="42"/>
                  </a:lnTo>
                  <a:lnTo>
                    <a:pt x="14" y="86"/>
                  </a:lnTo>
                  <a:lnTo>
                    <a:pt x="14" y="86"/>
                  </a:lnTo>
                  <a:lnTo>
                    <a:pt x="10" y="88"/>
                  </a:lnTo>
                  <a:lnTo>
                    <a:pt x="6" y="92"/>
                  </a:lnTo>
                  <a:lnTo>
                    <a:pt x="2" y="98"/>
                  </a:lnTo>
                  <a:lnTo>
                    <a:pt x="0" y="102"/>
                  </a:lnTo>
                  <a:lnTo>
                    <a:pt x="0" y="102"/>
                  </a:lnTo>
                  <a:lnTo>
                    <a:pt x="0" y="108"/>
                  </a:lnTo>
                  <a:lnTo>
                    <a:pt x="2" y="114"/>
                  </a:lnTo>
                  <a:lnTo>
                    <a:pt x="4" y="120"/>
                  </a:lnTo>
                  <a:lnTo>
                    <a:pt x="8" y="124"/>
                  </a:lnTo>
                  <a:lnTo>
                    <a:pt x="108" y="224"/>
                  </a:lnTo>
                  <a:lnTo>
                    <a:pt x="108" y="224"/>
                  </a:lnTo>
                  <a:lnTo>
                    <a:pt x="116" y="230"/>
                  </a:lnTo>
                  <a:lnTo>
                    <a:pt x="126" y="232"/>
                  </a:lnTo>
                  <a:lnTo>
                    <a:pt x="126" y="232"/>
                  </a:lnTo>
                  <a:lnTo>
                    <a:pt x="126" y="232"/>
                  </a:lnTo>
                  <a:lnTo>
                    <a:pt x="126" y="232"/>
                  </a:lnTo>
                  <a:lnTo>
                    <a:pt x="130" y="232"/>
                  </a:lnTo>
                  <a:lnTo>
                    <a:pt x="130" y="232"/>
                  </a:lnTo>
                  <a:lnTo>
                    <a:pt x="136" y="230"/>
                  </a:lnTo>
                  <a:lnTo>
                    <a:pt x="142" y="226"/>
                  </a:lnTo>
                  <a:lnTo>
                    <a:pt x="146" y="222"/>
                  </a:lnTo>
                  <a:lnTo>
                    <a:pt x="148" y="216"/>
                  </a:lnTo>
                  <a:lnTo>
                    <a:pt x="190" y="110"/>
                  </a:lnTo>
                  <a:lnTo>
                    <a:pt x="190" y="110"/>
                  </a:lnTo>
                  <a:lnTo>
                    <a:pt x="196" y="112"/>
                  </a:lnTo>
                  <a:lnTo>
                    <a:pt x="202" y="114"/>
                  </a:lnTo>
                  <a:lnTo>
                    <a:pt x="202" y="114"/>
                  </a:lnTo>
                  <a:lnTo>
                    <a:pt x="210" y="112"/>
                  </a:lnTo>
                  <a:lnTo>
                    <a:pt x="216" y="108"/>
                  </a:lnTo>
                  <a:lnTo>
                    <a:pt x="228" y="96"/>
                  </a:lnTo>
                  <a:lnTo>
                    <a:pt x="228" y="96"/>
                  </a:lnTo>
                  <a:lnTo>
                    <a:pt x="232" y="90"/>
                  </a:lnTo>
                  <a:lnTo>
                    <a:pt x="234" y="82"/>
                  </a:lnTo>
                  <a:lnTo>
                    <a:pt x="234" y="82"/>
                  </a:lnTo>
                  <a:lnTo>
                    <a:pt x="232" y="74"/>
                  </a:lnTo>
                  <a:lnTo>
                    <a:pt x="228" y="68"/>
                  </a:lnTo>
                  <a:lnTo>
                    <a:pt x="166" y="6"/>
                  </a:lnTo>
                  <a:close/>
                  <a:moveTo>
                    <a:pt x="134" y="210"/>
                  </a:moveTo>
                  <a:lnTo>
                    <a:pt x="134" y="210"/>
                  </a:lnTo>
                  <a:lnTo>
                    <a:pt x="130" y="214"/>
                  </a:lnTo>
                  <a:lnTo>
                    <a:pt x="128" y="216"/>
                  </a:lnTo>
                  <a:lnTo>
                    <a:pt x="128" y="216"/>
                  </a:lnTo>
                  <a:lnTo>
                    <a:pt x="126" y="216"/>
                  </a:lnTo>
                  <a:lnTo>
                    <a:pt x="126" y="216"/>
                  </a:lnTo>
                  <a:lnTo>
                    <a:pt x="120" y="214"/>
                  </a:lnTo>
                  <a:lnTo>
                    <a:pt x="18" y="112"/>
                  </a:lnTo>
                  <a:lnTo>
                    <a:pt x="18" y="112"/>
                  </a:lnTo>
                  <a:lnTo>
                    <a:pt x="16" y="110"/>
                  </a:lnTo>
                  <a:lnTo>
                    <a:pt x="16" y="106"/>
                  </a:lnTo>
                  <a:lnTo>
                    <a:pt x="16" y="106"/>
                  </a:lnTo>
                  <a:lnTo>
                    <a:pt x="18" y="102"/>
                  </a:lnTo>
                  <a:lnTo>
                    <a:pt x="20" y="100"/>
                  </a:lnTo>
                  <a:lnTo>
                    <a:pt x="70" y="80"/>
                  </a:lnTo>
                  <a:lnTo>
                    <a:pt x="70" y="80"/>
                  </a:lnTo>
                  <a:lnTo>
                    <a:pt x="84" y="84"/>
                  </a:lnTo>
                  <a:lnTo>
                    <a:pt x="96" y="86"/>
                  </a:lnTo>
                  <a:lnTo>
                    <a:pt x="120" y="88"/>
                  </a:lnTo>
                  <a:lnTo>
                    <a:pt x="134" y="92"/>
                  </a:lnTo>
                  <a:lnTo>
                    <a:pt x="146" y="98"/>
                  </a:lnTo>
                  <a:lnTo>
                    <a:pt x="158" y="104"/>
                  </a:lnTo>
                  <a:lnTo>
                    <a:pt x="172" y="116"/>
                  </a:lnTo>
                  <a:lnTo>
                    <a:pt x="134" y="210"/>
                  </a:lnTo>
                  <a:close/>
                  <a:moveTo>
                    <a:pt x="216" y="84"/>
                  </a:moveTo>
                  <a:lnTo>
                    <a:pt x="204" y="96"/>
                  </a:lnTo>
                  <a:lnTo>
                    <a:pt x="204" y="96"/>
                  </a:lnTo>
                  <a:lnTo>
                    <a:pt x="202" y="98"/>
                  </a:lnTo>
                  <a:lnTo>
                    <a:pt x="198" y="96"/>
                  </a:lnTo>
                  <a:lnTo>
                    <a:pt x="184" y="82"/>
                  </a:lnTo>
                  <a:lnTo>
                    <a:pt x="174" y="110"/>
                  </a:lnTo>
                  <a:lnTo>
                    <a:pt x="174" y="108"/>
                  </a:lnTo>
                  <a:lnTo>
                    <a:pt x="174" y="108"/>
                  </a:lnTo>
                  <a:lnTo>
                    <a:pt x="166" y="100"/>
                  </a:lnTo>
                  <a:lnTo>
                    <a:pt x="156" y="94"/>
                  </a:lnTo>
                  <a:lnTo>
                    <a:pt x="138" y="86"/>
                  </a:lnTo>
                  <a:lnTo>
                    <a:pt x="120" y="80"/>
                  </a:lnTo>
                  <a:lnTo>
                    <a:pt x="104" y="78"/>
                  </a:lnTo>
                  <a:lnTo>
                    <a:pt x="104" y="78"/>
                  </a:lnTo>
                  <a:lnTo>
                    <a:pt x="82" y="76"/>
                  </a:lnTo>
                  <a:lnTo>
                    <a:pt x="150" y="48"/>
                  </a:lnTo>
                  <a:lnTo>
                    <a:pt x="138" y="34"/>
                  </a:lnTo>
                  <a:lnTo>
                    <a:pt x="138" y="34"/>
                  </a:lnTo>
                  <a:lnTo>
                    <a:pt x="136" y="32"/>
                  </a:lnTo>
                  <a:lnTo>
                    <a:pt x="138" y="28"/>
                  </a:lnTo>
                  <a:lnTo>
                    <a:pt x="148" y="18"/>
                  </a:lnTo>
                  <a:lnTo>
                    <a:pt x="148" y="18"/>
                  </a:lnTo>
                  <a:lnTo>
                    <a:pt x="152" y="16"/>
                  </a:lnTo>
                  <a:lnTo>
                    <a:pt x="154" y="18"/>
                  </a:lnTo>
                  <a:lnTo>
                    <a:pt x="216" y="78"/>
                  </a:lnTo>
                  <a:lnTo>
                    <a:pt x="216" y="78"/>
                  </a:lnTo>
                  <a:lnTo>
                    <a:pt x="218" y="82"/>
                  </a:lnTo>
                  <a:lnTo>
                    <a:pt x="216" y="84"/>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grpSp>
      <p:sp>
        <p:nvSpPr>
          <p:cNvPr id="22" name="Rectangle 35"/>
          <p:cNvSpPr/>
          <p:nvPr/>
        </p:nvSpPr>
        <p:spPr>
          <a:xfrm>
            <a:off x="5680952" y="4938939"/>
            <a:ext cx="2440914" cy="1029000"/>
          </a:xfrm>
          <a:prstGeom prst="rect">
            <a:avLst/>
          </a:prstGeom>
        </p:spPr>
        <p:txBody>
          <a:bodyPr wrap="square">
            <a:spAutoFit/>
          </a:bodyPr>
          <a:lstStyle/>
          <a:p>
            <a:pPr lvl="0" algn="ctr">
              <a:lnSpc>
                <a:spcPct val="150000"/>
              </a:lnSpc>
            </a:pPr>
            <a:r>
              <a:rPr lang="zh-CN" altLang="en-US" sz="1400" dirty="0">
                <a:solidFill>
                  <a:prstClr val="black"/>
                </a:solidFill>
                <a:cs typeface="+mn-ea"/>
                <a:sym typeface="+mn-lt"/>
              </a:rPr>
              <a:t>点击添加主要文字内容点击添加主要文字内容点击添加文字添加主要文字内容</a:t>
            </a:r>
            <a:endParaRPr lang="zh-CN" altLang="en-US" sz="1400" dirty="0">
              <a:solidFill>
                <a:prstClr val="black"/>
              </a:solidFill>
              <a:cs typeface="+mn-ea"/>
              <a:sym typeface="+mn-lt"/>
            </a:endParaRPr>
          </a:p>
        </p:txBody>
      </p:sp>
      <p:grpSp>
        <p:nvGrpSpPr>
          <p:cNvPr id="23" name="Group 36"/>
          <p:cNvGrpSpPr/>
          <p:nvPr/>
        </p:nvGrpSpPr>
        <p:grpSpPr>
          <a:xfrm>
            <a:off x="9640073" y="4139153"/>
            <a:ext cx="423022" cy="423022"/>
            <a:chOff x="4775200" y="1962150"/>
            <a:chExt cx="406400" cy="406400"/>
          </a:xfrm>
          <a:solidFill>
            <a:srgbClr val="659586"/>
          </a:solidFill>
        </p:grpSpPr>
        <p:sp>
          <p:nvSpPr>
            <p:cNvPr id="24" name="Freeform 115"/>
            <p:cNvSpPr>
              <a:spLocks noEditPoints="1"/>
            </p:cNvSpPr>
            <p:nvPr/>
          </p:nvSpPr>
          <p:spPr bwMode="auto">
            <a:xfrm>
              <a:off x="4775200" y="1962150"/>
              <a:ext cx="406400" cy="406400"/>
            </a:xfrm>
            <a:custGeom>
              <a:avLst/>
              <a:gdLst/>
              <a:ahLst/>
              <a:cxnLst>
                <a:cxn ang="0">
                  <a:pos x="160" y="0"/>
                </a:cxn>
                <a:cxn ang="0">
                  <a:pos x="122" y="8"/>
                </a:cxn>
                <a:cxn ang="0">
                  <a:pos x="92" y="28"/>
                </a:cxn>
                <a:cxn ang="0">
                  <a:pos x="72" y="58"/>
                </a:cxn>
                <a:cxn ang="0">
                  <a:pos x="64" y="96"/>
                </a:cxn>
                <a:cxn ang="0">
                  <a:pos x="64" y="108"/>
                </a:cxn>
                <a:cxn ang="0">
                  <a:pos x="70" y="130"/>
                </a:cxn>
                <a:cxn ang="0">
                  <a:pos x="8" y="208"/>
                </a:cxn>
                <a:cxn ang="0">
                  <a:pos x="8" y="208"/>
                </a:cxn>
                <a:cxn ang="0">
                  <a:pos x="0" y="228"/>
                </a:cxn>
                <a:cxn ang="0">
                  <a:pos x="2" y="238"/>
                </a:cxn>
                <a:cxn ang="0">
                  <a:pos x="18" y="254"/>
                </a:cxn>
                <a:cxn ang="0">
                  <a:pos x="28" y="256"/>
                </a:cxn>
                <a:cxn ang="0">
                  <a:pos x="48" y="248"/>
                </a:cxn>
                <a:cxn ang="0">
                  <a:pos x="116" y="180"/>
                </a:cxn>
                <a:cxn ang="0">
                  <a:pos x="126" y="186"/>
                </a:cxn>
                <a:cxn ang="0">
                  <a:pos x="148" y="192"/>
                </a:cxn>
                <a:cxn ang="0">
                  <a:pos x="160" y="192"/>
                </a:cxn>
                <a:cxn ang="0">
                  <a:pos x="198" y="184"/>
                </a:cxn>
                <a:cxn ang="0">
                  <a:pos x="228" y="164"/>
                </a:cxn>
                <a:cxn ang="0">
                  <a:pos x="248" y="134"/>
                </a:cxn>
                <a:cxn ang="0">
                  <a:pos x="256" y="96"/>
                </a:cxn>
                <a:cxn ang="0">
                  <a:pos x="254" y="76"/>
                </a:cxn>
                <a:cxn ang="0">
                  <a:pos x="240" y="42"/>
                </a:cxn>
                <a:cxn ang="0">
                  <a:pos x="214" y="16"/>
                </a:cxn>
                <a:cxn ang="0">
                  <a:pos x="180" y="2"/>
                </a:cxn>
                <a:cxn ang="0">
                  <a:pos x="38" y="238"/>
                </a:cxn>
                <a:cxn ang="0">
                  <a:pos x="34" y="240"/>
                </a:cxn>
                <a:cxn ang="0">
                  <a:pos x="28" y="242"/>
                </a:cxn>
                <a:cxn ang="0">
                  <a:pos x="18" y="238"/>
                </a:cxn>
                <a:cxn ang="0">
                  <a:pos x="14" y="228"/>
                </a:cxn>
                <a:cxn ang="0">
                  <a:pos x="16" y="222"/>
                </a:cxn>
                <a:cxn ang="0">
                  <a:pos x="18" y="218"/>
                </a:cxn>
                <a:cxn ang="0">
                  <a:pos x="82" y="154"/>
                </a:cxn>
                <a:cxn ang="0">
                  <a:pos x="102" y="174"/>
                </a:cxn>
                <a:cxn ang="0">
                  <a:pos x="160" y="176"/>
                </a:cxn>
                <a:cxn ang="0">
                  <a:pos x="144" y="174"/>
                </a:cxn>
                <a:cxn ang="0">
                  <a:pos x="116" y="162"/>
                </a:cxn>
                <a:cxn ang="0">
                  <a:pos x="94" y="140"/>
                </a:cxn>
                <a:cxn ang="0">
                  <a:pos x="82" y="112"/>
                </a:cxn>
                <a:cxn ang="0">
                  <a:pos x="80" y="96"/>
                </a:cxn>
                <a:cxn ang="0">
                  <a:pos x="86" y="64"/>
                </a:cxn>
                <a:cxn ang="0">
                  <a:pos x="104" y="40"/>
                </a:cxn>
                <a:cxn ang="0">
                  <a:pos x="128" y="22"/>
                </a:cxn>
                <a:cxn ang="0">
                  <a:pos x="160" y="16"/>
                </a:cxn>
                <a:cxn ang="0">
                  <a:pos x="176" y="18"/>
                </a:cxn>
                <a:cxn ang="0">
                  <a:pos x="204" y="30"/>
                </a:cxn>
                <a:cxn ang="0">
                  <a:pos x="226" y="52"/>
                </a:cxn>
                <a:cxn ang="0">
                  <a:pos x="238" y="80"/>
                </a:cxn>
                <a:cxn ang="0">
                  <a:pos x="240" y="96"/>
                </a:cxn>
                <a:cxn ang="0">
                  <a:pos x="234" y="128"/>
                </a:cxn>
                <a:cxn ang="0">
                  <a:pos x="216" y="152"/>
                </a:cxn>
                <a:cxn ang="0">
                  <a:pos x="192" y="170"/>
                </a:cxn>
                <a:cxn ang="0">
                  <a:pos x="160" y="176"/>
                </a:cxn>
              </a:cxnLst>
              <a:rect l="0" t="0" r="r" b="b"/>
              <a:pathLst>
                <a:path w="256" h="256">
                  <a:moveTo>
                    <a:pt x="160" y="0"/>
                  </a:moveTo>
                  <a:lnTo>
                    <a:pt x="160" y="0"/>
                  </a:lnTo>
                  <a:lnTo>
                    <a:pt x="140" y="2"/>
                  </a:lnTo>
                  <a:lnTo>
                    <a:pt x="122" y="8"/>
                  </a:lnTo>
                  <a:lnTo>
                    <a:pt x="106" y="16"/>
                  </a:lnTo>
                  <a:lnTo>
                    <a:pt x="92" y="28"/>
                  </a:lnTo>
                  <a:lnTo>
                    <a:pt x="80" y="42"/>
                  </a:lnTo>
                  <a:lnTo>
                    <a:pt x="72" y="58"/>
                  </a:lnTo>
                  <a:lnTo>
                    <a:pt x="66" y="76"/>
                  </a:lnTo>
                  <a:lnTo>
                    <a:pt x="64" y="96"/>
                  </a:lnTo>
                  <a:lnTo>
                    <a:pt x="64" y="96"/>
                  </a:lnTo>
                  <a:lnTo>
                    <a:pt x="64" y="108"/>
                  </a:lnTo>
                  <a:lnTo>
                    <a:pt x="66" y="120"/>
                  </a:lnTo>
                  <a:lnTo>
                    <a:pt x="70" y="130"/>
                  </a:lnTo>
                  <a:lnTo>
                    <a:pt x="76" y="140"/>
                  </a:lnTo>
                  <a:lnTo>
                    <a:pt x="8" y="208"/>
                  </a:lnTo>
                  <a:lnTo>
                    <a:pt x="8" y="208"/>
                  </a:lnTo>
                  <a:lnTo>
                    <a:pt x="8" y="208"/>
                  </a:lnTo>
                  <a:lnTo>
                    <a:pt x="2" y="216"/>
                  </a:lnTo>
                  <a:lnTo>
                    <a:pt x="0" y="228"/>
                  </a:lnTo>
                  <a:lnTo>
                    <a:pt x="0" y="228"/>
                  </a:lnTo>
                  <a:lnTo>
                    <a:pt x="2" y="238"/>
                  </a:lnTo>
                  <a:lnTo>
                    <a:pt x="8" y="248"/>
                  </a:lnTo>
                  <a:lnTo>
                    <a:pt x="18" y="254"/>
                  </a:lnTo>
                  <a:lnTo>
                    <a:pt x="28" y="256"/>
                  </a:lnTo>
                  <a:lnTo>
                    <a:pt x="28" y="256"/>
                  </a:lnTo>
                  <a:lnTo>
                    <a:pt x="40" y="254"/>
                  </a:lnTo>
                  <a:lnTo>
                    <a:pt x="48" y="248"/>
                  </a:lnTo>
                  <a:lnTo>
                    <a:pt x="48" y="248"/>
                  </a:lnTo>
                  <a:lnTo>
                    <a:pt x="116" y="180"/>
                  </a:lnTo>
                  <a:lnTo>
                    <a:pt x="116" y="180"/>
                  </a:lnTo>
                  <a:lnTo>
                    <a:pt x="126" y="186"/>
                  </a:lnTo>
                  <a:lnTo>
                    <a:pt x="136" y="190"/>
                  </a:lnTo>
                  <a:lnTo>
                    <a:pt x="148" y="192"/>
                  </a:lnTo>
                  <a:lnTo>
                    <a:pt x="160" y="192"/>
                  </a:lnTo>
                  <a:lnTo>
                    <a:pt x="160" y="192"/>
                  </a:lnTo>
                  <a:lnTo>
                    <a:pt x="180" y="190"/>
                  </a:lnTo>
                  <a:lnTo>
                    <a:pt x="198" y="184"/>
                  </a:lnTo>
                  <a:lnTo>
                    <a:pt x="214" y="176"/>
                  </a:lnTo>
                  <a:lnTo>
                    <a:pt x="228" y="164"/>
                  </a:lnTo>
                  <a:lnTo>
                    <a:pt x="240" y="150"/>
                  </a:lnTo>
                  <a:lnTo>
                    <a:pt x="248" y="134"/>
                  </a:lnTo>
                  <a:lnTo>
                    <a:pt x="254" y="116"/>
                  </a:lnTo>
                  <a:lnTo>
                    <a:pt x="256" y="96"/>
                  </a:lnTo>
                  <a:lnTo>
                    <a:pt x="256" y="96"/>
                  </a:lnTo>
                  <a:lnTo>
                    <a:pt x="254" y="76"/>
                  </a:lnTo>
                  <a:lnTo>
                    <a:pt x="248" y="58"/>
                  </a:lnTo>
                  <a:lnTo>
                    <a:pt x="240" y="42"/>
                  </a:lnTo>
                  <a:lnTo>
                    <a:pt x="228" y="28"/>
                  </a:lnTo>
                  <a:lnTo>
                    <a:pt x="214" y="16"/>
                  </a:lnTo>
                  <a:lnTo>
                    <a:pt x="198" y="8"/>
                  </a:lnTo>
                  <a:lnTo>
                    <a:pt x="180" y="2"/>
                  </a:lnTo>
                  <a:lnTo>
                    <a:pt x="160" y="0"/>
                  </a:lnTo>
                  <a:close/>
                  <a:moveTo>
                    <a:pt x="38" y="238"/>
                  </a:moveTo>
                  <a:lnTo>
                    <a:pt x="38" y="238"/>
                  </a:lnTo>
                  <a:lnTo>
                    <a:pt x="34" y="240"/>
                  </a:lnTo>
                  <a:lnTo>
                    <a:pt x="28" y="242"/>
                  </a:lnTo>
                  <a:lnTo>
                    <a:pt x="28" y="242"/>
                  </a:lnTo>
                  <a:lnTo>
                    <a:pt x="22" y="240"/>
                  </a:lnTo>
                  <a:lnTo>
                    <a:pt x="18" y="238"/>
                  </a:lnTo>
                  <a:lnTo>
                    <a:pt x="16" y="234"/>
                  </a:lnTo>
                  <a:lnTo>
                    <a:pt x="14" y="228"/>
                  </a:lnTo>
                  <a:lnTo>
                    <a:pt x="14" y="228"/>
                  </a:lnTo>
                  <a:lnTo>
                    <a:pt x="16" y="222"/>
                  </a:lnTo>
                  <a:lnTo>
                    <a:pt x="18" y="218"/>
                  </a:lnTo>
                  <a:lnTo>
                    <a:pt x="18" y="218"/>
                  </a:lnTo>
                  <a:lnTo>
                    <a:pt x="82" y="154"/>
                  </a:lnTo>
                  <a:lnTo>
                    <a:pt x="82" y="154"/>
                  </a:lnTo>
                  <a:lnTo>
                    <a:pt x="92" y="164"/>
                  </a:lnTo>
                  <a:lnTo>
                    <a:pt x="102" y="174"/>
                  </a:lnTo>
                  <a:lnTo>
                    <a:pt x="38" y="238"/>
                  </a:lnTo>
                  <a:close/>
                  <a:moveTo>
                    <a:pt x="160" y="176"/>
                  </a:moveTo>
                  <a:lnTo>
                    <a:pt x="160" y="176"/>
                  </a:lnTo>
                  <a:lnTo>
                    <a:pt x="144" y="174"/>
                  </a:lnTo>
                  <a:lnTo>
                    <a:pt x="128" y="170"/>
                  </a:lnTo>
                  <a:lnTo>
                    <a:pt x="116" y="162"/>
                  </a:lnTo>
                  <a:lnTo>
                    <a:pt x="104" y="152"/>
                  </a:lnTo>
                  <a:lnTo>
                    <a:pt x="94" y="140"/>
                  </a:lnTo>
                  <a:lnTo>
                    <a:pt x="86" y="128"/>
                  </a:lnTo>
                  <a:lnTo>
                    <a:pt x="82" y="112"/>
                  </a:lnTo>
                  <a:lnTo>
                    <a:pt x="80" y="96"/>
                  </a:lnTo>
                  <a:lnTo>
                    <a:pt x="80" y="96"/>
                  </a:lnTo>
                  <a:lnTo>
                    <a:pt x="82" y="80"/>
                  </a:lnTo>
                  <a:lnTo>
                    <a:pt x="86" y="64"/>
                  </a:lnTo>
                  <a:lnTo>
                    <a:pt x="94" y="52"/>
                  </a:lnTo>
                  <a:lnTo>
                    <a:pt x="104" y="40"/>
                  </a:lnTo>
                  <a:lnTo>
                    <a:pt x="116" y="30"/>
                  </a:lnTo>
                  <a:lnTo>
                    <a:pt x="128" y="22"/>
                  </a:lnTo>
                  <a:lnTo>
                    <a:pt x="144" y="18"/>
                  </a:lnTo>
                  <a:lnTo>
                    <a:pt x="160" y="16"/>
                  </a:lnTo>
                  <a:lnTo>
                    <a:pt x="160" y="16"/>
                  </a:lnTo>
                  <a:lnTo>
                    <a:pt x="176" y="18"/>
                  </a:lnTo>
                  <a:lnTo>
                    <a:pt x="192" y="22"/>
                  </a:lnTo>
                  <a:lnTo>
                    <a:pt x="204" y="30"/>
                  </a:lnTo>
                  <a:lnTo>
                    <a:pt x="216" y="40"/>
                  </a:lnTo>
                  <a:lnTo>
                    <a:pt x="226" y="52"/>
                  </a:lnTo>
                  <a:lnTo>
                    <a:pt x="234" y="64"/>
                  </a:lnTo>
                  <a:lnTo>
                    <a:pt x="238" y="80"/>
                  </a:lnTo>
                  <a:lnTo>
                    <a:pt x="240" y="96"/>
                  </a:lnTo>
                  <a:lnTo>
                    <a:pt x="240" y="96"/>
                  </a:lnTo>
                  <a:lnTo>
                    <a:pt x="238" y="112"/>
                  </a:lnTo>
                  <a:lnTo>
                    <a:pt x="234" y="128"/>
                  </a:lnTo>
                  <a:lnTo>
                    <a:pt x="226" y="140"/>
                  </a:lnTo>
                  <a:lnTo>
                    <a:pt x="216" y="152"/>
                  </a:lnTo>
                  <a:lnTo>
                    <a:pt x="204" y="162"/>
                  </a:lnTo>
                  <a:lnTo>
                    <a:pt x="192" y="170"/>
                  </a:lnTo>
                  <a:lnTo>
                    <a:pt x="176" y="174"/>
                  </a:lnTo>
                  <a:lnTo>
                    <a:pt x="160" y="176"/>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25" name="Freeform 119"/>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close/>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sp>
          <p:nvSpPr>
            <p:cNvPr id="26" name="Freeform 120"/>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path>
              </a:pathLst>
            </a:custGeom>
            <a:grpFill/>
            <a:ln w="9525">
              <a:noFill/>
              <a:round/>
            </a:ln>
          </p:spPr>
          <p:txBody>
            <a:bodyPr vert="horz" wrap="square" lIns="91440" tIns="45720" rIns="91440" bIns="45720" numCol="1" anchor="t" anchorCtr="0" compatLnSpc="1"/>
            <a:lstStyle/>
            <a:p>
              <a:endParaRPr lang="ar-SA">
                <a:cs typeface="+mn-ea"/>
                <a:sym typeface="+mn-lt"/>
              </a:endParaRPr>
            </a:p>
          </p:txBody>
        </p:sp>
      </p:grpSp>
      <p:sp>
        <p:nvSpPr>
          <p:cNvPr id="27" name="Rectangle 40"/>
          <p:cNvSpPr/>
          <p:nvPr/>
        </p:nvSpPr>
        <p:spPr>
          <a:xfrm>
            <a:off x="8634873" y="4938939"/>
            <a:ext cx="2440914" cy="1029000"/>
          </a:xfrm>
          <a:prstGeom prst="rect">
            <a:avLst/>
          </a:prstGeom>
        </p:spPr>
        <p:txBody>
          <a:bodyPr wrap="square">
            <a:spAutoFit/>
          </a:bodyPr>
          <a:lstStyle/>
          <a:p>
            <a:pPr lvl="0" algn="ctr">
              <a:lnSpc>
                <a:spcPct val="150000"/>
              </a:lnSpc>
            </a:pPr>
            <a:r>
              <a:rPr lang="zh-CN" altLang="en-US" sz="1400" dirty="0">
                <a:solidFill>
                  <a:prstClr val="black"/>
                </a:solidFill>
                <a:cs typeface="+mn-ea"/>
                <a:sym typeface="+mn-lt"/>
              </a:rPr>
              <a:t>点击添加主要文字内容点击添加主要文字内容点击添加文字添加主要文字内容</a:t>
            </a:r>
            <a:endParaRPr lang="zh-CN" altLang="en-US" sz="1400" dirty="0">
              <a:solidFill>
                <a:prstClr val="black"/>
              </a:solidFill>
              <a:cs typeface="+mn-ea"/>
              <a:sym typeface="+mn-lt"/>
            </a:endParaRPr>
          </a:p>
        </p:txBody>
      </p: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083" r="5870"/>
          <a:stretch>
            <a:fillRect/>
          </a:stretch>
        </p:blipFill>
        <p:spPr>
          <a:xfrm>
            <a:off x="748159" y="2351130"/>
            <a:ext cx="4309071" cy="3527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2000">
        <p14:conveyor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animBg="1"/>
      <p:bldP spid="22" grpId="0"/>
      <p:bldP spid="27" grpId="0"/>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MH" val="20160801195634"/>
  <p:tag name="MH_LIBRARY" val="GRAPHIC"/>
  <p:tag name="MH_TYPE" val="Picture"/>
  <p:tag name="MH_ORDER" val="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3317</Words>
  <Application>WPS 演示</Application>
  <PresentationFormat>宽屏</PresentationFormat>
  <Paragraphs>422</Paragraphs>
  <Slides>23</Slides>
  <Notes>0</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23</vt:i4>
      </vt:variant>
    </vt:vector>
  </HeadingPairs>
  <TitlesOfParts>
    <vt:vector size="46" baseType="lpstr">
      <vt:lpstr>Arial</vt:lpstr>
      <vt:lpstr>宋体</vt:lpstr>
      <vt:lpstr>Wingdings</vt:lpstr>
      <vt:lpstr>字魂58号-创中黑</vt:lpstr>
      <vt:lpstr>黑体</vt:lpstr>
      <vt:lpstr>Roboto Bold</vt:lpstr>
      <vt:lpstr>字体视界-一风尚黑体</vt:lpstr>
      <vt:lpstr>字魂59号-创粗黑</vt:lpstr>
      <vt:lpstr>inpin heiti</vt:lpstr>
      <vt:lpstr>Segoe UI</vt:lpstr>
      <vt:lpstr>Segoe UI Light</vt:lpstr>
      <vt:lpstr>微软雅黑</vt:lpstr>
      <vt:lpstr>等线</vt:lpstr>
      <vt:lpstr>Arial Unicode MS</vt:lpstr>
      <vt:lpstr>等线 Light</vt:lpstr>
      <vt:lpstr>Calibri Light</vt:lpstr>
      <vt:lpstr>Symbol</vt:lpstr>
      <vt:lpstr>Calibri</vt:lpstr>
      <vt:lpstr>MS PGothic</vt:lpstr>
      <vt:lpstr>SF UI Display Thin</vt:lpstr>
      <vt:lpstr>Segoe Print</vt:lpstr>
      <vt:lpstr>字体视界-简圆体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素材来源网站当图网-www.99ppt.com</dc:title>
  <dc:subject>素材来源网站当图网-www.99ppt.com</dc:subject>
  <dc:creator>素材来源网站当图网-www.99ppt.com</dc:creator>
  <dc:description>素材来源网站当图网-www.99ppt.com</dc:description>
  <cp:lastModifiedBy>Administrator</cp:lastModifiedBy>
  <cp:revision>352</cp:revision>
  <dcterms:created xsi:type="dcterms:W3CDTF">2019-06-11T09:29:00Z</dcterms:created>
  <dcterms:modified xsi:type="dcterms:W3CDTF">2020-08-07T02:43:52Z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A09F084E-AD41-489F-8076-AA5BE3082BCA}" pid="100">
    <vt:ui4>5</vt:ui4>
  </property>
  <property fmtid="{64440492-4C8B-11D1-8B70-080036B11A03}" pid="11">
    <vt:lpwstr>素材来源网站当图网-www.99ppt.com</vt:lpwstr>
  </property>
</Properties>
</file>